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304" r:id="rId3"/>
    <p:sldId id="335" r:id="rId4"/>
    <p:sldId id="310" r:id="rId5"/>
    <p:sldId id="262" r:id="rId6"/>
    <p:sldId id="263" r:id="rId7"/>
    <p:sldId id="264" r:id="rId8"/>
    <p:sldId id="266" r:id="rId9"/>
    <p:sldId id="265" r:id="rId10"/>
    <p:sldId id="278" r:id="rId11"/>
    <p:sldId id="279" r:id="rId12"/>
    <p:sldId id="289" r:id="rId13"/>
    <p:sldId id="290" r:id="rId14"/>
    <p:sldId id="325" r:id="rId15"/>
    <p:sldId id="326" r:id="rId16"/>
    <p:sldId id="280" r:id="rId17"/>
    <p:sldId id="327" r:id="rId18"/>
    <p:sldId id="328" r:id="rId19"/>
    <p:sldId id="329" r:id="rId20"/>
    <p:sldId id="330" r:id="rId21"/>
    <p:sldId id="268" r:id="rId22"/>
    <p:sldId id="282" r:id="rId23"/>
    <p:sldId id="269" r:id="rId24"/>
    <p:sldId id="267" r:id="rId25"/>
    <p:sldId id="286" r:id="rId26"/>
    <p:sldId id="287" r:id="rId27"/>
    <p:sldId id="331" r:id="rId28"/>
    <p:sldId id="332" r:id="rId29"/>
    <p:sldId id="271" r:id="rId30"/>
    <p:sldId id="272" r:id="rId31"/>
    <p:sldId id="296" r:id="rId32"/>
    <p:sldId id="297" r:id="rId33"/>
    <p:sldId id="298" r:id="rId34"/>
    <p:sldId id="299" r:id="rId35"/>
    <p:sldId id="300" r:id="rId36"/>
    <p:sldId id="301" r:id="rId37"/>
    <p:sldId id="302" r:id="rId38"/>
    <p:sldId id="307" r:id="rId39"/>
    <p:sldId id="303" r:id="rId40"/>
    <p:sldId id="275" r:id="rId41"/>
    <p:sldId id="276" r:id="rId42"/>
    <p:sldId id="292" r:id="rId43"/>
    <p:sldId id="293" r:id="rId44"/>
    <p:sldId id="294" r:id="rId45"/>
    <p:sldId id="295" r:id="rId46"/>
    <p:sldId id="306" r:id="rId47"/>
    <p:sldId id="308" r:id="rId48"/>
    <p:sldId id="309" r:id="rId49"/>
    <p:sldId id="334" r:id="rId50"/>
    <p:sldId id="333" r:id="rId51"/>
    <p:sldId id="270" r:id="rId52"/>
    <p:sldId id="311" r:id="rId53"/>
    <p:sldId id="257" r:id="rId54"/>
    <p:sldId id="259" r:id="rId55"/>
    <p:sldId id="258" r:id="rId56"/>
    <p:sldId id="312" r:id="rId57"/>
    <p:sldId id="313" r:id="rId58"/>
    <p:sldId id="314" r:id="rId59"/>
    <p:sldId id="315" r:id="rId60"/>
    <p:sldId id="316" r:id="rId61"/>
    <p:sldId id="317" r:id="rId62"/>
    <p:sldId id="318" r:id="rId63"/>
    <p:sldId id="320" r:id="rId64"/>
    <p:sldId id="321" r:id="rId65"/>
    <p:sldId id="319" r:id="rId66"/>
    <p:sldId id="324" r:id="rId67"/>
    <p:sldId id="322" r:id="rId68"/>
    <p:sldId id="323" r:id="rId69"/>
    <p:sldId id="261" r:id="rId70"/>
    <p:sldId id="260" r:id="rId71"/>
    <p:sldId id="288" r:id="rId72"/>
    <p:sldId id="285"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0E4ECE-512F-4D40-A3ED-D2C80A625CBF}">
          <p14:sldIdLst>
            <p14:sldId id="256"/>
            <p14:sldId id="304"/>
            <p14:sldId id="335"/>
            <p14:sldId id="310"/>
            <p14:sldId id="262"/>
            <p14:sldId id="263"/>
            <p14:sldId id="264"/>
            <p14:sldId id="266"/>
            <p14:sldId id="265"/>
          </p14:sldIdLst>
        </p14:section>
        <p14:section name="linear mixed model" id="{BCC64937-7342-436F-A66F-2236F5E64990}">
          <p14:sldIdLst>
            <p14:sldId id="278"/>
            <p14:sldId id="279"/>
            <p14:sldId id="289"/>
            <p14:sldId id="290"/>
            <p14:sldId id="325"/>
            <p14:sldId id="326"/>
            <p14:sldId id="280"/>
            <p14:sldId id="327"/>
            <p14:sldId id="328"/>
            <p14:sldId id="329"/>
            <p14:sldId id="330"/>
            <p14:sldId id="268"/>
            <p14:sldId id="282"/>
            <p14:sldId id="269"/>
            <p14:sldId id="267"/>
            <p14:sldId id="286"/>
            <p14:sldId id="287"/>
            <p14:sldId id="331"/>
            <p14:sldId id="332"/>
          </p14:sldIdLst>
        </p14:section>
        <p14:section name="GLMs" id="{594A2185-F39A-4D95-B2C8-BCA0ED1A61BB}">
          <p14:sldIdLst>
            <p14:sldId id="271"/>
            <p14:sldId id="272"/>
            <p14:sldId id="296"/>
            <p14:sldId id="297"/>
            <p14:sldId id="298"/>
            <p14:sldId id="299"/>
            <p14:sldId id="300"/>
            <p14:sldId id="301"/>
            <p14:sldId id="302"/>
            <p14:sldId id="307"/>
            <p14:sldId id="303"/>
            <p14:sldId id="275"/>
            <p14:sldId id="276"/>
            <p14:sldId id="292"/>
            <p14:sldId id="293"/>
            <p14:sldId id="294"/>
            <p14:sldId id="295"/>
            <p14:sldId id="306"/>
            <p14:sldId id="308"/>
            <p14:sldId id="309"/>
            <p14:sldId id="334"/>
            <p14:sldId id="333"/>
            <p14:sldId id="270"/>
          </p14:sldIdLst>
        </p14:section>
        <p14:section name="glmm" id="{04CC1885-DA1A-4626-BC25-705E05C27F4E}">
          <p14:sldIdLst>
            <p14:sldId id="311"/>
            <p14:sldId id="257"/>
            <p14:sldId id="259"/>
            <p14:sldId id="258"/>
            <p14:sldId id="312"/>
            <p14:sldId id="313"/>
            <p14:sldId id="314"/>
            <p14:sldId id="315"/>
            <p14:sldId id="316"/>
            <p14:sldId id="317"/>
            <p14:sldId id="318"/>
            <p14:sldId id="320"/>
            <p14:sldId id="321"/>
            <p14:sldId id="319"/>
            <p14:sldId id="324"/>
            <p14:sldId id="322"/>
            <p14:sldId id="323"/>
            <p14:sldId id="261"/>
            <p14:sldId id="260"/>
            <p14:sldId id="288"/>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5E5573-FDD6-4639-BB1D-4C361C63A0C2}" v="9" dt="2024-07-15T22:30:01.6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05" autoAdjust="0"/>
    <p:restoredTop sz="84804" autoAdjust="0"/>
  </p:normalViewPr>
  <p:slideViewPr>
    <p:cSldViewPr snapToGrid="0">
      <p:cViewPr varScale="1">
        <p:scale>
          <a:sx n="61" d="100"/>
          <a:sy n="61" d="100"/>
        </p:scale>
        <p:origin x="876" y="96"/>
      </p:cViewPr>
      <p:guideLst/>
    </p:cSldViewPr>
  </p:slideViewPr>
  <p:outlineViewPr>
    <p:cViewPr>
      <p:scale>
        <a:sx n="33" d="100"/>
        <a:sy n="33" d="100"/>
      </p:scale>
      <p:origin x="0" y="-52868"/>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rges sohrabi" userId="62ebdc094e06d550" providerId="LiveId" clId="{395E5573-FDD6-4639-BB1D-4C361C63A0C2}"/>
    <pc:docChg chg="undo redo custSel addSld delSld modSld sldOrd modSection">
      <pc:chgData name="narges sohrabi" userId="62ebdc094e06d550" providerId="LiveId" clId="{395E5573-FDD6-4639-BB1D-4C361C63A0C2}" dt="2024-07-15T22:30:26.620" v="468" actId="2711"/>
      <pc:docMkLst>
        <pc:docMk/>
      </pc:docMkLst>
      <pc:sldChg chg="addSp delSp modSp mod">
        <pc:chgData name="narges sohrabi" userId="62ebdc094e06d550" providerId="LiveId" clId="{395E5573-FDD6-4639-BB1D-4C361C63A0C2}" dt="2024-07-15T21:12:09.662" v="59" actId="255"/>
        <pc:sldMkLst>
          <pc:docMk/>
          <pc:sldMk cId="832525266" sldId="256"/>
        </pc:sldMkLst>
        <pc:spChg chg="mod">
          <ac:chgData name="narges sohrabi" userId="62ebdc094e06d550" providerId="LiveId" clId="{395E5573-FDD6-4639-BB1D-4C361C63A0C2}" dt="2024-07-15T21:06:34.488" v="5"/>
          <ac:spMkLst>
            <pc:docMk/>
            <pc:sldMk cId="832525266" sldId="256"/>
            <ac:spMk id="2" creationId="{EB22A344-9862-5D8C-1477-A02D35AD2FE6}"/>
          </ac:spMkLst>
        </pc:spChg>
        <pc:spChg chg="add del">
          <ac:chgData name="narges sohrabi" userId="62ebdc094e06d550" providerId="LiveId" clId="{395E5573-FDD6-4639-BB1D-4C361C63A0C2}" dt="2024-07-15T21:07:20.279" v="7" actId="22"/>
          <ac:spMkLst>
            <pc:docMk/>
            <pc:sldMk cId="832525266" sldId="256"/>
            <ac:spMk id="4" creationId="{CC42E737-13AB-36C5-D700-0A4F28B9370F}"/>
          </ac:spMkLst>
        </pc:spChg>
        <pc:spChg chg="add mod">
          <ac:chgData name="narges sohrabi" userId="62ebdc094e06d550" providerId="LiveId" clId="{395E5573-FDD6-4639-BB1D-4C361C63A0C2}" dt="2024-07-15T21:12:09.662" v="59" actId="255"/>
          <ac:spMkLst>
            <pc:docMk/>
            <pc:sldMk cId="832525266" sldId="256"/>
            <ac:spMk id="6" creationId="{5A7702A9-9C52-8504-859E-5A8EB4E89B40}"/>
          </ac:spMkLst>
        </pc:spChg>
        <pc:picChg chg="mod">
          <ac:chgData name="narges sohrabi" userId="62ebdc094e06d550" providerId="LiveId" clId="{395E5573-FDD6-4639-BB1D-4C361C63A0C2}" dt="2024-07-15T21:08:49.094" v="20" actId="1076"/>
          <ac:picMkLst>
            <pc:docMk/>
            <pc:sldMk cId="832525266" sldId="256"/>
            <ac:picMk id="201" creationId="{A36F7DFE-E609-41FF-A6C4-D5DC17BF042C}"/>
          </ac:picMkLst>
        </pc:picChg>
      </pc:sldChg>
      <pc:sldChg chg="modSp mod">
        <pc:chgData name="narges sohrabi" userId="62ebdc094e06d550" providerId="LiveId" clId="{395E5573-FDD6-4639-BB1D-4C361C63A0C2}" dt="2024-07-15T22:21:28.515" v="383" actId="14100"/>
        <pc:sldMkLst>
          <pc:docMk/>
          <pc:sldMk cId="1684591587" sldId="257"/>
        </pc:sldMkLst>
        <pc:spChg chg="mod">
          <ac:chgData name="narges sohrabi" userId="62ebdc094e06d550" providerId="LiveId" clId="{395E5573-FDD6-4639-BB1D-4C361C63A0C2}" dt="2024-07-15T22:21:28.515" v="383" actId="14100"/>
          <ac:spMkLst>
            <pc:docMk/>
            <pc:sldMk cId="1684591587" sldId="257"/>
            <ac:spMk id="3" creationId="{425D5603-D0B4-A5CD-D726-CAFE283130C4}"/>
          </ac:spMkLst>
        </pc:spChg>
      </pc:sldChg>
      <pc:sldChg chg="modSp mod">
        <pc:chgData name="narges sohrabi" userId="62ebdc094e06d550" providerId="LiveId" clId="{395E5573-FDD6-4639-BB1D-4C361C63A0C2}" dt="2024-07-15T22:22:00.017" v="385" actId="2711"/>
        <pc:sldMkLst>
          <pc:docMk/>
          <pc:sldMk cId="465829994" sldId="258"/>
        </pc:sldMkLst>
        <pc:spChg chg="mod">
          <ac:chgData name="narges sohrabi" userId="62ebdc094e06d550" providerId="LiveId" clId="{395E5573-FDD6-4639-BB1D-4C361C63A0C2}" dt="2024-07-15T22:22:00.017" v="385" actId="2711"/>
          <ac:spMkLst>
            <pc:docMk/>
            <pc:sldMk cId="465829994" sldId="258"/>
            <ac:spMk id="3" creationId="{D8B4EAC3-421D-C8F2-1909-741AFD66FBFF}"/>
          </ac:spMkLst>
        </pc:spChg>
      </pc:sldChg>
      <pc:sldChg chg="modSp mod">
        <pc:chgData name="narges sohrabi" userId="62ebdc094e06d550" providerId="LiveId" clId="{395E5573-FDD6-4639-BB1D-4C361C63A0C2}" dt="2024-07-15T22:21:38.767" v="384" actId="2711"/>
        <pc:sldMkLst>
          <pc:docMk/>
          <pc:sldMk cId="3700622977" sldId="259"/>
        </pc:sldMkLst>
        <pc:spChg chg="mod">
          <ac:chgData name="narges sohrabi" userId="62ebdc094e06d550" providerId="LiveId" clId="{395E5573-FDD6-4639-BB1D-4C361C63A0C2}" dt="2024-07-15T22:21:38.767" v="384" actId="2711"/>
          <ac:spMkLst>
            <pc:docMk/>
            <pc:sldMk cId="3700622977" sldId="259"/>
            <ac:spMk id="3" creationId="{47F65A2F-149D-1576-AFE6-3C513447540C}"/>
          </ac:spMkLst>
        </pc:spChg>
      </pc:sldChg>
      <pc:sldChg chg="modSp mod">
        <pc:chgData name="narges sohrabi" userId="62ebdc094e06d550" providerId="LiveId" clId="{395E5573-FDD6-4639-BB1D-4C361C63A0C2}" dt="2024-07-15T22:29:29.913" v="454" actId="27636"/>
        <pc:sldMkLst>
          <pc:docMk/>
          <pc:sldMk cId="3904784654" sldId="260"/>
        </pc:sldMkLst>
        <pc:spChg chg="mod">
          <ac:chgData name="narges sohrabi" userId="62ebdc094e06d550" providerId="LiveId" clId="{395E5573-FDD6-4639-BB1D-4C361C63A0C2}" dt="2024-07-15T22:29:20.892" v="452" actId="115"/>
          <ac:spMkLst>
            <pc:docMk/>
            <pc:sldMk cId="3904784654" sldId="260"/>
            <ac:spMk id="2" creationId="{B5412830-74D8-42CC-2ACD-DF5C813C5C01}"/>
          </ac:spMkLst>
        </pc:spChg>
        <pc:spChg chg="mod">
          <ac:chgData name="narges sohrabi" userId="62ebdc094e06d550" providerId="LiveId" clId="{395E5573-FDD6-4639-BB1D-4C361C63A0C2}" dt="2024-07-15T22:29:29.913" v="454" actId="27636"/>
          <ac:spMkLst>
            <pc:docMk/>
            <pc:sldMk cId="3904784654" sldId="260"/>
            <ac:spMk id="3" creationId="{A105905C-FF81-1A6B-7805-BED6326A03F8}"/>
          </ac:spMkLst>
        </pc:spChg>
      </pc:sldChg>
      <pc:sldChg chg="modSp mod">
        <pc:chgData name="narges sohrabi" userId="62ebdc094e06d550" providerId="LiveId" clId="{395E5573-FDD6-4639-BB1D-4C361C63A0C2}" dt="2024-07-15T21:25:41.859" v="175" actId="14100"/>
        <pc:sldMkLst>
          <pc:docMk/>
          <pc:sldMk cId="1204746086" sldId="262"/>
        </pc:sldMkLst>
        <pc:spChg chg="mod">
          <ac:chgData name="narges sohrabi" userId="62ebdc094e06d550" providerId="LiveId" clId="{395E5573-FDD6-4639-BB1D-4C361C63A0C2}" dt="2024-07-15T21:25:41.859" v="175" actId="14100"/>
          <ac:spMkLst>
            <pc:docMk/>
            <pc:sldMk cId="1204746086" sldId="262"/>
            <ac:spMk id="3" creationId="{C7E1B9A3-FB60-DF86-D68F-C1E5B184302F}"/>
          </ac:spMkLst>
        </pc:spChg>
      </pc:sldChg>
      <pc:sldChg chg="modSp mod">
        <pc:chgData name="narges sohrabi" userId="62ebdc094e06d550" providerId="LiveId" clId="{395E5573-FDD6-4639-BB1D-4C361C63A0C2}" dt="2024-07-15T21:26:18.355" v="183" actId="5793"/>
        <pc:sldMkLst>
          <pc:docMk/>
          <pc:sldMk cId="1956961548" sldId="263"/>
        </pc:sldMkLst>
        <pc:spChg chg="mod">
          <ac:chgData name="narges sohrabi" userId="62ebdc094e06d550" providerId="LiveId" clId="{395E5573-FDD6-4639-BB1D-4C361C63A0C2}" dt="2024-07-15T21:26:18.355" v="183" actId="5793"/>
          <ac:spMkLst>
            <pc:docMk/>
            <pc:sldMk cId="1956961548" sldId="263"/>
            <ac:spMk id="3" creationId="{777A670B-CA7C-74BC-96AC-380986E6132D}"/>
          </ac:spMkLst>
        </pc:spChg>
      </pc:sldChg>
      <pc:sldChg chg="modSp mod">
        <pc:chgData name="narges sohrabi" userId="62ebdc094e06d550" providerId="LiveId" clId="{395E5573-FDD6-4639-BB1D-4C361C63A0C2}" dt="2024-07-15T21:27:37.686" v="185" actId="13901"/>
        <pc:sldMkLst>
          <pc:docMk/>
          <pc:sldMk cId="2626376032" sldId="264"/>
        </pc:sldMkLst>
        <pc:spChg chg="mod">
          <ac:chgData name="narges sohrabi" userId="62ebdc094e06d550" providerId="LiveId" clId="{395E5573-FDD6-4639-BB1D-4C361C63A0C2}" dt="2024-07-15T21:27:37.686" v="185" actId="13901"/>
          <ac:spMkLst>
            <pc:docMk/>
            <pc:sldMk cId="2626376032" sldId="264"/>
            <ac:spMk id="3" creationId="{59B012F0-D52D-D4B9-64F3-6541B238191C}"/>
          </ac:spMkLst>
        </pc:spChg>
      </pc:sldChg>
      <pc:sldChg chg="modSp mod">
        <pc:chgData name="narges sohrabi" userId="62ebdc094e06d550" providerId="LiveId" clId="{395E5573-FDD6-4639-BB1D-4C361C63A0C2}" dt="2024-07-15T21:29:35.281" v="207" actId="5793"/>
        <pc:sldMkLst>
          <pc:docMk/>
          <pc:sldMk cId="3705457896" sldId="265"/>
        </pc:sldMkLst>
        <pc:spChg chg="mod">
          <ac:chgData name="narges sohrabi" userId="62ebdc094e06d550" providerId="LiveId" clId="{395E5573-FDD6-4639-BB1D-4C361C63A0C2}" dt="2024-07-15T21:29:19.526" v="205"/>
          <ac:spMkLst>
            <pc:docMk/>
            <pc:sldMk cId="3705457896" sldId="265"/>
            <ac:spMk id="2" creationId="{2FDD4BB8-A536-22B5-F540-C296D8D988FD}"/>
          </ac:spMkLst>
        </pc:spChg>
        <pc:spChg chg="mod">
          <ac:chgData name="narges sohrabi" userId="62ebdc094e06d550" providerId="LiveId" clId="{395E5573-FDD6-4639-BB1D-4C361C63A0C2}" dt="2024-07-15T21:29:35.281" v="207" actId="5793"/>
          <ac:spMkLst>
            <pc:docMk/>
            <pc:sldMk cId="3705457896" sldId="265"/>
            <ac:spMk id="3" creationId="{5277A5C0-7678-CC79-9A7C-7AFC59FA4AA3}"/>
          </ac:spMkLst>
        </pc:spChg>
      </pc:sldChg>
      <pc:sldChg chg="modSp mod">
        <pc:chgData name="narges sohrabi" userId="62ebdc094e06d550" providerId="LiveId" clId="{395E5573-FDD6-4639-BB1D-4C361C63A0C2}" dt="2024-07-15T21:28:53.607" v="204" actId="20577"/>
        <pc:sldMkLst>
          <pc:docMk/>
          <pc:sldMk cId="824671237" sldId="266"/>
        </pc:sldMkLst>
        <pc:spChg chg="mod">
          <ac:chgData name="narges sohrabi" userId="62ebdc094e06d550" providerId="LiveId" clId="{395E5573-FDD6-4639-BB1D-4C361C63A0C2}" dt="2024-07-15T21:28:53.607" v="204" actId="20577"/>
          <ac:spMkLst>
            <pc:docMk/>
            <pc:sldMk cId="824671237" sldId="266"/>
            <ac:spMk id="2" creationId="{8425D687-FDF7-242D-8326-A0B6DD17DC14}"/>
          </ac:spMkLst>
        </pc:spChg>
        <pc:spChg chg="mod">
          <ac:chgData name="narges sohrabi" userId="62ebdc094e06d550" providerId="LiveId" clId="{395E5573-FDD6-4639-BB1D-4C361C63A0C2}" dt="2024-07-15T21:28:37.037" v="194" actId="20577"/>
          <ac:spMkLst>
            <pc:docMk/>
            <pc:sldMk cId="824671237" sldId="266"/>
            <ac:spMk id="3" creationId="{F0008206-D744-FD3D-C90C-4C97A22D4147}"/>
          </ac:spMkLst>
        </pc:spChg>
      </pc:sldChg>
      <pc:sldChg chg="modSp mod">
        <pc:chgData name="narges sohrabi" userId="62ebdc094e06d550" providerId="LiveId" clId="{395E5573-FDD6-4639-BB1D-4C361C63A0C2}" dt="2024-07-15T21:23:52.593" v="152" actId="108"/>
        <pc:sldMkLst>
          <pc:docMk/>
          <pc:sldMk cId="3530983804" sldId="267"/>
        </pc:sldMkLst>
        <pc:spChg chg="mod">
          <ac:chgData name="narges sohrabi" userId="62ebdc094e06d550" providerId="LiveId" clId="{395E5573-FDD6-4639-BB1D-4C361C63A0C2}" dt="2024-07-15T21:23:52.593" v="152" actId="108"/>
          <ac:spMkLst>
            <pc:docMk/>
            <pc:sldMk cId="3530983804" sldId="267"/>
            <ac:spMk id="3" creationId="{7102A17E-5E63-8D5D-202F-1F5D5C175BE8}"/>
          </ac:spMkLst>
        </pc:spChg>
      </pc:sldChg>
      <pc:sldChg chg="modSp mod">
        <pc:chgData name="narges sohrabi" userId="62ebdc094e06d550" providerId="LiveId" clId="{395E5573-FDD6-4639-BB1D-4C361C63A0C2}" dt="2024-07-15T21:44:26.623" v="302" actId="14100"/>
        <pc:sldMkLst>
          <pc:docMk/>
          <pc:sldMk cId="1134498218" sldId="268"/>
        </pc:sldMkLst>
        <pc:spChg chg="mod">
          <ac:chgData name="narges sohrabi" userId="62ebdc094e06d550" providerId="LiveId" clId="{395E5573-FDD6-4639-BB1D-4C361C63A0C2}" dt="2024-07-15T21:44:10.540" v="300" actId="2711"/>
          <ac:spMkLst>
            <pc:docMk/>
            <pc:sldMk cId="1134498218" sldId="268"/>
            <ac:spMk id="2" creationId="{43F3B229-B7AC-39F9-4BEB-3F2849489DA6}"/>
          </ac:spMkLst>
        </pc:spChg>
        <pc:spChg chg="mod">
          <ac:chgData name="narges sohrabi" userId="62ebdc094e06d550" providerId="LiveId" clId="{395E5573-FDD6-4639-BB1D-4C361C63A0C2}" dt="2024-07-15T21:44:26.623" v="302" actId="14100"/>
          <ac:spMkLst>
            <pc:docMk/>
            <pc:sldMk cId="1134498218" sldId="268"/>
            <ac:spMk id="3" creationId="{5AF100FC-DDAF-64A3-DE0B-3B16C7FD66B4}"/>
          </ac:spMkLst>
        </pc:spChg>
      </pc:sldChg>
      <pc:sldChg chg="modSp mod">
        <pc:chgData name="narges sohrabi" userId="62ebdc094e06d550" providerId="LiveId" clId="{395E5573-FDD6-4639-BB1D-4C361C63A0C2}" dt="2024-07-15T21:45:24.085" v="306" actId="14100"/>
        <pc:sldMkLst>
          <pc:docMk/>
          <pc:sldMk cId="2748451054" sldId="269"/>
        </pc:sldMkLst>
        <pc:spChg chg="mod">
          <ac:chgData name="narges sohrabi" userId="62ebdc094e06d550" providerId="LiveId" clId="{395E5573-FDD6-4639-BB1D-4C361C63A0C2}" dt="2024-07-15T21:45:24.085" v="306" actId="14100"/>
          <ac:spMkLst>
            <pc:docMk/>
            <pc:sldMk cId="2748451054" sldId="269"/>
            <ac:spMk id="3" creationId="{5B66CB3D-AF49-506B-2790-C07CBCD2536C}"/>
          </ac:spMkLst>
        </pc:spChg>
      </pc:sldChg>
      <pc:sldChg chg="modSp mod">
        <pc:chgData name="narges sohrabi" userId="62ebdc094e06d550" providerId="LiveId" clId="{395E5573-FDD6-4639-BB1D-4C361C63A0C2}" dt="2024-07-15T22:20:04.909" v="378" actId="2711"/>
        <pc:sldMkLst>
          <pc:docMk/>
          <pc:sldMk cId="1405036641" sldId="270"/>
        </pc:sldMkLst>
        <pc:spChg chg="mod">
          <ac:chgData name="narges sohrabi" userId="62ebdc094e06d550" providerId="LiveId" clId="{395E5573-FDD6-4639-BB1D-4C361C63A0C2}" dt="2024-07-15T22:19:51.341" v="377" actId="207"/>
          <ac:spMkLst>
            <pc:docMk/>
            <pc:sldMk cId="1405036641" sldId="270"/>
            <ac:spMk id="2" creationId="{7A2D31CA-11B4-365B-EA35-E334C4C79E56}"/>
          </ac:spMkLst>
        </pc:spChg>
        <pc:spChg chg="mod">
          <ac:chgData name="narges sohrabi" userId="62ebdc094e06d550" providerId="LiveId" clId="{395E5573-FDD6-4639-BB1D-4C361C63A0C2}" dt="2024-07-15T22:20:04.909" v="378" actId="2711"/>
          <ac:spMkLst>
            <pc:docMk/>
            <pc:sldMk cId="1405036641" sldId="270"/>
            <ac:spMk id="3" creationId="{7715D87C-CD50-05C4-3112-4B99EAA4D4D3}"/>
          </ac:spMkLst>
        </pc:spChg>
      </pc:sldChg>
      <pc:sldChg chg="modSp mod">
        <pc:chgData name="narges sohrabi" userId="62ebdc094e06d550" providerId="LiveId" clId="{395E5573-FDD6-4639-BB1D-4C361C63A0C2}" dt="2024-07-15T21:51:51.407" v="335" actId="2711"/>
        <pc:sldMkLst>
          <pc:docMk/>
          <pc:sldMk cId="3562108407" sldId="272"/>
        </pc:sldMkLst>
        <pc:spChg chg="mod">
          <ac:chgData name="narges sohrabi" userId="62ebdc094e06d550" providerId="LiveId" clId="{395E5573-FDD6-4639-BB1D-4C361C63A0C2}" dt="2024-07-15T21:51:19.150" v="334"/>
          <ac:spMkLst>
            <pc:docMk/>
            <pc:sldMk cId="3562108407" sldId="272"/>
            <ac:spMk id="2" creationId="{8EF2E3B8-B0F4-2782-035C-D020CF07C4B7}"/>
          </ac:spMkLst>
        </pc:spChg>
        <pc:spChg chg="mod">
          <ac:chgData name="narges sohrabi" userId="62ebdc094e06d550" providerId="LiveId" clId="{395E5573-FDD6-4639-BB1D-4C361C63A0C2}" dt="2024-07-15T21:51:51.407" v="335" actId="2711"/>
          <ac:spMkLst>
            <pc:docMk/>
            <pc:sldMk cId="3562108407" sldId="272"/>
            <ac:spMk id="3" creationId="{FB448267-158E-46AD-3160-E787941862D3}"/>
          </ac:spMkLst>
        </pc:spChg>
      </pc:sldChg>
      <pc:sldChg chg="modSp del mod">
        <pc:chgData name="narges sohrabi" userId="62ebdc094e06d550" providerId="LiveId" clId="{395E5573-FDD6-4639-BB1D-4C361C63A0C2}" dt="2024-07-15T22:19:03.317" v="373" actId="2696"/>
        <pc:sldMkLst>
          <pc:docMk/>
          <pc:sldMk cId="3929853803" sldId="273"/>
        </pc:sldMkLst>
        <pc:spChg chg="mod">
          <ac:chgData name="narges sohrabi" userId="62ebdc094e06d550" providerId="LiveId" clId="{395E5573-FDD6-4639-BB1D-4C361C63A0C2}" dt="2024-07-15T22:18:58.346" v="372" actId="20577"/>
          <ac:spMkLst>
            <pc:docMk/>
            <pc:sldMk cId="3929853803" sldId="273"/>
            <ac:spMk id="2" creationId="{5C9001C8-11DB-1D8D-9723-56E762F4D318}"/>
          </ac:spMkLst>
        </pc:spChg>
      </pc:sldChg>
      <pc:sldChg chg="modSp mod">
        <pc:chgData name="narges sohrabi" userId="62ebdc094e06d550" providerId="LiveId" clId="{395E5573-FDD6-4639-BB1D-4C361C63A0C2}" dt="2024-07-15T21:54:22.123" v="346" actId="14100"/>
        <pc:sldMkLst>
          <pc:docMk/>
          <pc:sldMk cId="2372826813" sldId="276"/>
        </pc:sldMkLst>
        <pc:spChg chg="mod">
          <ac:chgData name="narges sohrabi" userId="62ebdc094e06d550" providerId="LiveId" clId="{395E5573-FDD6-4639-BB1D-4C361C63A0C2}" dt="2024-07-15T21:54:22.123" v="346" actId="14100"/>
          <ac:spMkLst>
            <pc:docMk/>
            <pc:sldMk cId="2372826813" sldId="276"/>
            <ac:spMk id="3" creationId="{CDD3FEF9-966C-D5A4-2C0C-4D18BC8FE6B6}"/>
          </ac:spMkLst>
        </pc:spChg>
      </pc:sldChg>
      <pc:sldChg chg="modSp mod">
        <pc:chgData name="narges sohrabi" userId="62ebdc094e06d550" providerId="LiveId" clId="{395E5573-FDD6-4639-BB1D-4C361C63A0C2}" dt="2024-07-15T21:32:21.723" v="220" actId="14100"/>
        <pc:sldMkLst>
          <pc:docMk/>
          <pc:sldMk cId="354190820" sldId="279"/>
        </pc:sldMkLst>
        <pc:spChg chg="mod">
          <ac:chgData name="narges sohrabi" userId="62ebdc094e06d550" providerId="LiveId" clId="{395E5573-FDD6-4639-BB1D-4C361C63A0C2}" dt="2024-07-15T21:31:52.155" v="217" actId="2711"/>
          <ac:spMkLst>
            <pc:docMk/>
            <pc:sldMk cId="354190820" sldId="279"/>
            <ac:spMk id="2" creationId="{C719BBBA-83BE-FB69-E693-A4040B830103}"/>
          </ac:spMkLst>
        </pc:spChg>
        <pc:spChg chg="mod">
          <ac:chgData name="narges sohrabi" userId="62ebdc094e06d550" providerId="LiveId" clId="{395E5573-FDD6-4639-BB1D-4C361C63A0C2}" dt="2024-07-15T21:32:21.723" v="220" actId="14100"/>
          <ac:spMkLst>
            <pc:docMk/>
            <pc:sldMk cId="354190820" sldId="279"/>
            <ac:spMk id="3" creationId="{22372219-CD32-FE24-C4C0-490942713A1C}"/>
          </ac:spMkLst>
        </pc:spChg>
      </pc:sldChg>
      <pc:sldChg chg="modSp mod">
        <pc:chgData name="narges sohrabi" userId="62ebdc094e06d550" providerId="LiveId" clId="{395E5573-FDD6-4639-BB1D-4C361C63A0C2}" dt="2024-07-15T21:36:05.241" v="248" actId="20577"/>
        <pc:sldMkLst>
          <pc:docMk/>
          <pc:sldMk cId="2061811530" sldId="280"/>
        </pc:sldMkLst>
        <pc:spChg chg="mod">
          <ac:chgData name="narges sohrabi" userId="62ebdc094e06d550" providerId="LiveId" clId="{395E5573-FDD6-4639-BB1D-4C361C63A0C2}" dt="2024-07-15T21:36:05.241" v="248" actId="20577"/>
          <ac:spMkLst>
            <pc:docMk/>
            <pc:sldMk cId="2061811530" sldId="280"/>
            <ac:spMk id="3" creationId="{F618A88D-B7B9-6635-4DC2-5AE22FE818B3}"/>
          </ac:spMkLst>
        </pc:spChg>
      </pc:sldChg>
      <pc:sldChg chg="modSp mod">
        <pc:chgData name="narges sohrabi" userId="62ebdc094e06d550" providerId="LiveId" clId="{395E5573-FDD6-4639-BB1D-4C361C63A0C2}" dt="2024-07-15T21:44:59.737" v="304" actId="13901"/>
        <pc:sldMkLst>
          <pc:docMk/>
          <pc:sldMk cId="3111713775" sldId="282"/>
        </pc:sldMkLst>
        <pc:spChg chg="mod">
          <ac:chgData name="narges sohrabi" userId="62ebdc094e06d550" providerId="LiveId" clId="{395E5573-FDD6-4639-BB1D-4C361C63A0C2}" dt="2024-07-15T21:44:59.737" v="304" actId="13901"/>
          <ac:spMkLst>
            <pc:docMk/>
            <pc:sldMk cId="3111713775" sldId="282"/>
            <ac:spMk id="3" creationId="{F476858A-62FF-5B94-4483-62AC12AF33EE}"/>
          </ac:spMkLst>
        </pc:spChg>
      </pc:sldChg>
      <pc:sldChg chg="del">
        <pc:chgData name="narges sohrabi" userId="62ebdc094e06d550" providerId="LiveId" clId="{395E5573-FDD6-4639-BB1D-4C361C63A0C2}" dt="2024-07-15T21:29:52.072" v="209" actId="2696"/>
        <pc:sldMkLst>
          <pc:docMk/>
          <pc:sldMk cId="2514636854" sldId="283"/>
        </pc:sldMkLst>
      </pc:sldChg>
      <pc:sldChg chg="del">
        <pc:chgData name="narges sohrabi" userId="62ebdc094e06d550" providerId="LiveId" clId="{395E5573-FDD6-4639-BB1D-4C361C63A0C2}" dt="2024-07-15T21:29:47.058" v="208" actId="2696"/>
        <pc:sldMkLst>
          <pc:docMk/>
          <pc:sldMk cId="3058038483" sldId="284"/>
        </pc:sldMkLst>
      </pc:sldChg>
      <pc:sldChg chg="modSp mod">
        <pc:chgData name="narges sohrabi" userId="62ebdc094e06d550" providerId="LiveId" clId="{395E5573-FDD6-4639-BB1D-4C361C63A0C2}" dt="2024-07-15T22:30:26.620" v="468" actId="2711"/>
        <pc:sldMkLst>
          <pc:docMk/>
          <pc:sldMk cId="691373701" sldId="285"/>
        </pc:sldMkLst>
        <pc:spChg chg="mod">
          <ac:chgData name="narges sohrabi" userId="62ebdc094e06d550" providerId="LiveId" clId="{395E5573-FDD6-4639-BB1D-4C361C63A0C2}" dt="2024-07-15T22:30:26.620" v="468" actId="2711"/>
          <ac:spMkLst>
            <pc:docMk/>
            <pc:sldMk cId="691373701" sldId="285"/>
            <ac:spMk id="2" creationId="{21264A57-FD25-F510-43C7-C5220CE1636F}"/>
          </ac:spMkLst>
        </pc:spChg>
        <pc:spChg chg="mod">
          <ac:chgData name="narges sohrabi" userId="62ebdc094e06d550" providerId="LiveId" clId="{395E5573-FDD6-4639-BB1D-4C361C63A0C2}" dt="2024-07-15T22:30:14.992" v="467" actId="12"/>
          <ac:spMkLst>
            <pc:docMk/>
            <pc:sldMk cId="691373701" sldId="285"/>
            <ac:spMk id="3" creationId="{D2A363A8-1640-12C5-72D3-3B2A6E8D2597}"/>
          </ac:spMkLst>
        </pc:spChg>
      </pc:sldChg>
      <pc:sldChg chg="modSp mod">
        <pc:chgData name="narges sohrabi" userId="62ebdc094e06d550" providerId="LiveId" clId="{395E5573-FDD6-4639-BB1D-4C361C63A0C2}" dt="2024-07-15T21:46:19.533" v="309" actId="27636"/>
        <pc:sldMkLst>
          <pc:docMk/>
          <pc:sldMk cId="625946518" sldId="286"/>
        </pc:sldMkLst>
        <pc:spChg chg="mod">
          <ac:chgData name="narges sohrabi" userId="62ebdc094e06d550" providerId="LiveId" clId="{395E5573-FDD6-4639-BB1D-4C361C63A0C2}" dt="2024-07-15T21:46:12.106" v="307" actId="2711"/>
          <ac:spMkLst>
            <pc:docMk/>
            <pc:sldMk cId="625946518" sldId="286"/>
            <ac:spMk id="2" creationId="{DBA00ECF-1D59-1128-4118-091B294D44E8}"/>
          </ac:spMkLst>
        </pc:spChg>
        <pc:spChg chg="mod">
          <ac:chgData name="narges sohrabi" userId="62ebdc094e06d550" providerId="LiveId" clId="{395E5573-FDD6-4639-BB1D-4C361C63A0C2}" dt="2024-07-15T21:46:19.533" v="309" actId="27636"/>
          <ac:spMkLst>
            <pc:docMk/>
            <pc:sldMk cId="625946518" sldId="286"/>
            <ac:spMk id="3" creationId="{C8CA88FF-662C-4158-BCAB-E516717F7265}"/>
          </ac:spMkLst>
        </pc:spChg>
      </pc:sldChg>
      <pc:sldChg chg="modSp mod ord">
        <pc:chgData name="narges sohrabi" userId="62ebdc094e06d550" providerId="LiveId" clId="{395E5573-FDD6-4639-BB1D-4C361C63A0C2}" dt="2024-07-15T21:46:47.328" v="317" actId="27636"/>
        <pc:sldMkLst>
          <pc:docMk/>
          <pc:sldMk cId="2594760844" sldId="287"/>
        </pc:sldMkLst>
        <pc:spChg chg="mod">
          <ac:chgData name="narges sohrabi" userId="62ebdc094e06d550" providerId="LiveId" clId="{395E5573-FDD6-4639-BB1D-4C361C63A0C2}" dt="2024-07-15T21:46:47.328" v="317" actId="27636"/>
          <ac:spMkLst>
            <pc:docMk/>
            <pc:sldMk cId="2594760844" sldId="287"/>
            <ac:spMk id="2" creationId="{5AA50E9E-DB4A-0A2D-B91D-9E52D3219028}"/>
          </ac:spMkLst>
        </pc:spChg>
        <pc:spChg chg="mod">
          <ac:chgData name="narges sohrabi" userId="62ebdc094e06d550" providerId="LiveId" clId="{395E5573-FDD6-4639-BB1D-4C361C63A0C2}" dt="2024-07-15T21:46:42.944" v="315" actId="14100"/>
          <ac:spMkLst>
            <pc:docMk/>
            <pc:sldMk cId="2594760844" sldId="287"/>
            <ac:spMk id="3" creationId="{E90FB5DA-FEDF-B355-2DE2-A44598AE5226}"/>
          </ac:spMkLst>
        </pc:spChg>
      </pc:sldChg>
      <pc:sldChg chg="modSp mod">
        <pc:chgData name="narges sohrabi" userId="62ebdc094e06d550" providerId="LiveId" clId="{395E5573-FDD6-4639-BB1D-4C361C63A0C2}" dt="2024-07-15T22:29:37.874" v="455" actId="2711"/>
        <pc:sldMkLst>
          <pc:docMk/>
          <pc:sldMk cId="1262966463" sldId="288"/>
        </pc:sldMkLst>
        <pc:spChg chg="mod">
          <ac:chgData name="narges sohrabi" userId="62ebdc094e06d550" providerId="LiveId" clId="{395E5573-FDD6-4639-BB1D-4C361C63A0C2}" dt="2024-07-15T22:29:37.874" v="455" actId="2711"/>
          <ac:spMkLst>
            <pc:docMk/>
            <pc:sldMk cId="1262966463" sldId="288"/>
            <ac:spMk id="3" creationId="{6A581E66-40E0-FF48-9A1D-D00600242082}"/>
          </ac:spMkLst>
        </pc:spChg>
      </pc:sldChg>
      <pc:sldChg chg="modSp mod">
        <pc:chgData name="narges sohrabi" userId="62ebdc094e06d550" providerId="LiveId" clId="{395E5573-FDD6-4639-BB1D-4C361C63A0C2}" dt="2024-07-15T21:32:46.867" v="222" actId="2711"/>
        <pc:sldMkLst>
          <pc:docMk/>
          <pc:sldMk cId="653426352" sldId="289"/>
        </pc:sldMkLst>
        <pc:spChg chg="mod">
          <ac:chgData name="narges sohrabi" userId="62ebdc094e06d550" providerId="LiveId" clId="{395E5573-FDD6-4639-BB1D-4C361C63A0C2}" dt="2024-07-15T21:32:36.284" v="221" actId="2711"/>
          <ac:spMkLst>
            <pc:docMk/>
            <pc:sldMk cId="653426352" sldId="289"/>
            <ac:spMk id="2" creationId="{DE3511EF-0AE3-4574-2B9B-D32253C6B889}"/>
          </ac:spMkLst>
        </pc:spChg>
        <pc:spChg chg="mod">
          <ac:chgData name="narges sohrabi" userId="62ebdc094e06d550" providerId="LiveId" clId="{395E5573-FDD6-4639-BB1D-4C361C63A0C2}" dt="2024-07-15T21:32:46.867" v="222" actId="2711"/>
          <ac:spMkLst>
            <pc:docMk/>
            <pc:sldMk cId="653426352" sldId="289"/>
            <ac:spMk id="3" creationId="{177869F3-6DBF-3541-FF63-E166F3765FD5}"/>
          </ac:spMkLst>
        </pc:spChg>
      </pc:sldChg>
      <pc:sldChg chg="modSp mod">
        <pc:chgData name="narges sohrabi" userId="62ebdc094e06d550" providerId="LiveId" clId="{395E5573-FDD6-4639-BB1D-4C361C63A0C2}" dt="2024-07-15T21:34:28.036" v="235" actId="2711"/>
        <pc:sldMkLst>
          <pc:docMk/>
          <pc:sldMk cId="1209278025" sldId="290"/>
        </pc:sldMkLst>
        <pc:spChg chg="mod">
          <ac:chgData name="narges sohrabi" userId="62ebdc094e06d550" providerId="LiveId" clId="{395E5573-FDD6-4639-BB1D-4C361C63A0C2}" dt="2024-07-15T21:33:18.403" v="225" actId="14100"/>
          <ac:spMkLst>
            <pc:docMk/>
            <pc:sldMk cId="1209278025" sldId="290"/>
            <ac:spMk id="2" creationId="{10BAC0FA-0F31-DC30-1D9A-69BE4FC9B0C9}"/>
          </ac:spMkLst>
        </pc:spChg>
        <pc:spChg chg="mod">
          <ac:chgData name="narges sohrabi" userId="62ebdc094e06d550" providerId="LiveId" clId="{395E5573-FDD6-4639-BB1D-4C361C63A0C2}" dt="2024-07-15T21:34:28.036" v="235" actId="2711"/>
          <ac:spMkLst>
            <pc:docMk/>
            <pc:sldMk cId="1209278025" sldId="290"/>
            <ac:spMk id="3" creationId="{4A4628DA-B74E-4124-7E36-5DAE55A753C7}"/>
          </ac:spMkLst>
        </pc:spChg>
      </pc:sldChg>
      <pc:sldChg chg="modSp mod">
        <pc:chgData name="narges sohrabi" userId="62ebdc094e06d550" providerId="LiveId" clId="{395E5573-FDD6-4639-BB1D-4C361C63A0C2}" dt="2024-07-15T21:54:40.391" v="348" actId="2711"/>
        <pc:sldMkLst>
          <pc:docMk/>
          <pc:sldMk cId="3200228379" sldId="292"/>
        </pc:sldMkLst>
        <pc:spChg chg="mod">
          <ac:chgData name="narges sohrabi" userId="62ebdc094e06d550" providerId="LiveId" clId="{395E5573-FDD6-4639-BB1D-4C361C63A0C2}" dt="2024-07-15T21:54:34.005" v="347" actId="2711"/>
          <ac:spMkLst>
            <pc:docMk/>
            <pc:sldMk cId="3200228379" sldId="292"/>
            <ac:spMk id="2" creationId="{FBB099F7-94BE-375E-17A2-01446EBEC95F}"/>
          </ac:spMkLst>
        </pc:spChg>
        <pc:spChg chg="mod">
          <ac:chgData name="narges sohrabi" userId="62ebdc094e06d550" providerId="LiveId" clId="{395E5573-FDD6-4639-BB1D-4C361C63A0C2}" dt="2024-07-15T21:54:40.391" v="348" actId="2711"/>
          <ac:spMkLst>
            <pc:docMk/>
            <pc:sldMk cId="3200228379" sldId="292"/>
            <ac:spMk id="3" creationId="{8068BE0B-900D-14E2-87C0-068B9AADD9D4}"/>
          </ac:spMkLst>
        </pc:spChg>
      </pc:sldChg>
      <pc:sldChg chg="modSp mod">
        <pc:chgData name="narges sohrabi" userId="62ebdc094e06d550" providerId="LiveId" clId="{395E5573-FDD6-4639-BB1D-4C361C63A0C2}" dt="2024-07-15T21:55:06.253" v="351" actId="2711"/>
        <pc:sldMkLst>
          <pc:docMk/>
          <pc:sldMk cId="3225488742" sldId="293"/>
        </pc:sldMkLst>
        <pc:spChg chg="mod">
          <ac:chgData name="narges sohrabi" userId="62ebdc094e06d550" providerId="LiveId" clId="{395E5573-FDD6-4639-BB1D-4C361C63A0C2}" dt="2024-07-15T21:54:52.258" v="350" actId="2711"/>
          <ac:spMkLst>
            <pc:docMk/>
            <pc:sldMk cId="3225488742" sldId="293"/>
            <ac:spMk id="2" creationId="{6F3DA6F3-1D7D-479F-915D-5CEBFE90C963}"/>
          </ac:spMkLst>
        </pc:spChg>
        <pc:spChg chg="mod">
          <ac:chgData name="narges sohrabi" userId="62ebdc094e06d550" providerId="LiveId" clId="{395E5573-FDD6-4639-BB1D-4C361C63A0C2}" dt="2024-07-15T21:55:06.253" v="351" actId="2711"/>
          <ac:spMkLst>
            <pc:docMk/>
            <pc:sldMk cId="3225488742" sldId="293"/>
            <ac:spMk id="3" creationId="{CC152E42-2746-5EE6-F543-35918F162B4D}"/>
          </ac:spMkLst>
        </pc:spChg>
      </pc:sldChg>
      <pc:sldChg chg="modSp mod">
        <pc:chgData name="narges sohrabi" userId="62ebdc094e06d550" providerId="LiveId" clId="{395E5573-FDD6-4639-BB1D-4C361C63A0C2}" dt="2024-07-15T21:55:59.114" v="357" actId="14100"/>
        <pc:sldMkLst>
          <pc:docMk/>
          <pc:sldMk cId="1086856019" sldId="294"/>
        </pc:sldMkLst>
        <pc:spChg chg="mod">
          <ac:chgData name="narges sohrabi" userId="62ebdc094e06d550" providerId="LiveId" clId="{395E5573-FDD6-4639-BB1D-4C361C63A0C2}" dt="2024-07-15T21:55:24.804" v="353" actId="2711"/>
          <ac:spMkLst>
            <pc:docMk/>
            <pc:sldMk cId="1086856019" sldId="294"/>
            <ac:spMk id="2" creationId="{463542F4-AB52-268E-7E81-04B4EBF7C24E}"/>
          </ac:spMkLst>
        </pc:spChg>
        <pc:spChg chg="mod">
          <ac:chgData name="narges sohrabi" userId="62ebdc094e06d550" providerId="LiveId" clId="{395E5573-FDD6-4639-BB1D-4C361C63A0C2}" dt="2024-07-15T21:55:59.114" v="357" actId="14100"/>
          <ac:spMkLst>
            <pc:docMk/>
            <pc:sldMk cId="1086856019" sldId="294"/>
            <ac:spMk id="3" creationId="{932EEF93-D5B5-7D6C-5703-6D41910E9608}"/>
          </ac:spMkLst>
        </pc:spChg>
      </pc:sldChg>
      <pc:sldChg chg="modSp mod">
        <pc:chgData name="narges sohrabi" userId="62ebdc094e06d550" providerId="LiveId" clId="{395E5573-FDD6-4639-BB1D-4C361C63A0C2}" dt="2024-07-15T21:56:17.358" v="361" actId="27636"/>
        <pc:sldMkLst>
          <pc:docMk/>
          <pc:sldMk cId="2616960728" sldId="295"/>
        </pc:sldMkLst>
        <pc:spChg chg="mod">
          <ac:chgData name="narges sohrabi" userId="62ebdc094e06d550" providerId="LiveId" clId="{395E5573-FDD6-4639-BB1D-4C361C63A0C2}" dt="2024-07-15T21:56:11.162" v="359" actId="2711"/>
          <ac:spMkLst>
            <pc:docMk/>
            <pc:sldMk cId="2616960728" sldId="295"/>
            <ac:spMk id="2" creationId="{02534AF4-71B7-32F0-B8B0-EF6185E0DB5C}"/>
          </ac:spMkLst>
        </pc:spChg>
        <pc:spChg chg="mod">
          <ac:chgData name="narges sohrabi" userId="62ebdc094e06d550" providerId="LiveId" clId="{395E5573-FDD6-4639-BB1D-4C361C63A0C2}" dt="2024-07-15T21:56:17.358" v="361" actId="27636"/>
          <ac:spMkLst>
            <pc:docMk/>
            <pc:sldMk cId="2616960728" sldId="295"/>
            <ac:spMk id="3" creationId="{85546DC5-FAF6-BB94-02E6-9C26E7F88438}"/>
          </ac:spMkLst>
        </pc:spChg>
      </pc:sldChg>
      <pc:sldChg chg="modSp mod">
        <pc:chgData name="narges sohrabi" userId="62ebdc094e06d550" providerId="LiveId" clId="{395E5573-FDD6-4639-BB1D-4C361C63A0C2}" dt="2024-07-15T21:52:28.458" v="336" actId="2711"/>
        <pc:sldMkLst>
          <pc:docMk/>
          <pc:sldMk cId="1460481235" sldId="297"/>
        </pc:sldMkLst>
        <pc:spChg chg="mod">
          <ac:chgData name="narges sohrabi" userId="62ebdc094e06d550" providerId="LiveId" clId="{395E5573-FDD6-4639-BB1D-4C361C63A0C2}" dt="2024-07-15T21:52:28.458" v="336" actId="2711"/>
          <ac:spMkLst>
            <pc:docMk/>
            <pc:sldMk cId="1460481235" sldId="297"/>
            <ac:spMk id="2" creationId="{592DADA5-372B-989A-76B1-F21D45C04D60}"/>
          </ac:spMkLst>
        </pc:spChg>
      </pc:sldChg>
      <pc:sldChg chg="modSp mod">
        <pc:chgData name="narges sohrabi" userId="62ebdc094e06d550" providerId="LiveId" clId="{395E5573-FDD6-4639-BB1D-4C361C63A0C2}" dt="2024-07-15T21:52:35.299" v="337" actId="2711"/>
        <pc:sldMkLst>
          <pc:docMk/>
          <pc:sldMk cId="3745109961" sldId="298"/>
        </pc:sldMkLst>
        <pc:spChg chg="mod">
          <ac:chgData name="narges sohrabi" userId="62ebdc094e06d550" providerId="LiveId" clId="{395E5573-FDD6-4639-BB1D-4C361C63A0C2}" dt="2024-07-15T21:52:35.299" v="337" actId="2711"/>
          <ac:spMkLst>
            <pc:docMk/>
            <pc:sldMk cId="3745109961" sldId="298"/>
            <ac:spMk id="2" creationId="{96A584FE-1CFD-7C62-74A6-A1ADB365EEB9}"/>
          </ac:spMkLst>
        </pc:spChg>
      </pc:sldChg>
      <pc:sldChg chg="modSp mod">
        <pc:chgData name="narges sohrabi" userId="62ebdc094e06d550" providerId="LiveId" clId="{395E5573-FDD6-4639-BB1D-4C361C63A0C2}" dt="2024-07-15T21:52:58.354" v="340" actId="2711"/>
        <pc:sldMkLst>
          <pc:docMk/>
          <pc:sldMk cId="3775813968" sldId="299"/>
        </pc:sldMkLst>
        <pc:spChg chg="mod">
          <ac:chgData name="narges sohrabi" userId="62ebdc094e06d550" providerId="LiveId" clId="{395E5573-FDD6-4639-BB1D-4C361C63A0C2}" dt="2024-07-15T21:52:58.354" v="340" actId="2711"/>
          <ac:spMkLst>
            <pc:docMk/>
            <pc:sldMk cId="3775813968" sldId="299"/>
            <ac:spMk id="3" creationId="{2717A9B0-21C5-EE66-5F48-9F2ADBDD7992}"/>
          </ac:spMkLst>
        </pc:spChg>
      </pc:sldChg>
      <pc:sldChg chg="modSp mod">
        <pc:chgData name="narges sohrabi" userId="62ebdc094e06d550" providerId="LiveId" clId="{395E5573-FDD6-4639-BB1D-4C361C63A0C2}" dt="2024-07-15T21:53:57.475" v="344" actId="2711"/>
        <pc:sldMkLst>
          <pc:docMk/>
          <pc:sldMk cId="2637580635" sldId="303"/>
        </pc:sldMkLst>
        <pc:spChg chg="mod">
          <ac:chgData name="narges sohrabi" userId="62ebdc094e06d550" providerId="LiveId" clId="{395E5573-FDD6-4639-BB1D-4C361C63A0C2}" dt="2024-07-15T21:53:48.376" v="343" actId="2711"/>
          <ac:spMkLst>
            <pc:docMk/>
            <pc:sldMk cId="2637580635" sldId="303"/>
            <ac:spMk id="2" creationId="{70BC98AF-3487-7B2B-F851-A7D9873E2D46}"/>
          </ac:spMkLst>
        </pc:spChg>
        <pc:spChg chg="mod">
          <ac:chgData name="narges sohrabi" userId="62ebdc094e06d550" providerId="LiveId" clId="{395E5573-FDD6-4639-BB1D-4C361C63A0C2}" dt="2024-07-15T21:53:57.475" v="344" actId="2711"/>
          <ac:spMkLst>
            <pc:docMk/>
            <pc:sldMk cId="2637580635" sldId="303"/>
            <ac:spMk id="3" creationId="{F8DB8002-81CF-9B9E-477D-656D72DC643B}"/>
          </ac:spMkLst>
        </pc:spChg>
      </pc:sldChg>
      <pc:sldChg chg="modSp">
        <pc:chgData name="narges sohrabi" userId="62ebdc094e06d550" providerId="LiveId" clId="{395E5573-FDD6-4639-BB1D-4C361C63A0C2}" dt="2024-07-15T21:15:44.073" v="69"/>
        <pc:sldMkLst>
          <pc:docMk/>
          <pc:sldMk cId="3850231110" sldId="304"/>
        </pc:sldMkLst>
        <pc:graphicFrameChg chg="mod">
          <ac:chgData name="narges sohrabi" userId="62ebdc094e06d550" providerId="LiveId" clId="{395E5573-FDD6-4639-BB1D-4C361C63A0C2}" dt="2024-07-15T21:15:44.073" v="69"/>
          <ac:graphicFrameMkLst>
            <pc:docMk/>
            <pc:sldMk cId="3850231110" sldId="304"/>
            <ac:graphicFrameMk id="5" creationId="{83B95843-A817-88BA-9CD1-64ECEDCF2E68}"/>
          </ac:graphicFrameMkLst>
        </pc:graphicFrameChg>
      </pc:sldChg>
      <pc:sldChg chg="del">
        <pc:chgData name="narges sohrabi" userId="62ebdc094e06d550" providerId="LiveId" clId="{395E5573-FDD6-4639-BB1D-4C361C63A0C2}" dt="2024-07-15T21:56:27.317" v="362" actId="2696"/>
        <pc:sldMkLst>
          <pc:docMk/>
          <pc:sldMk cId="2244528129" sldId="305"/>
        </pc:sldMkLst>
      </pc:sldChg>
      <pc:sldChg chg="modSp mod">
        <pc:chgData name="narges sohrabi" userId="62ebdc094e06d550" providerId="LiveId" clId="{395E5573-FDD6-4639-BB1D-4C361C63A0C2}" dt="2024-07-15T22:16:49.410" v="363" actId="255"/>
        <pc:sldMkLst>
          <pc:docMk/>
          <pc:sldMk cId="2215984500" sldId="306"/>
        </pc:sldMkLst>
        <pc:spChg chg="mod">
          <ac:chgData name="narges sohrabi" userId="62ebdc094e06d550" providerId="LiveId" clId="{395E5573-FDD6-4639-BB1D-4C361C63A0C2}" dt="2024-07-15T22:16:49.410" v="363" actId="255"/>
          <ac:spMkLst>
            <pc:docMk/>
            <pc:sldMk cId="2215984500" sldId="306"/>
            <ac:spMk id="3" creationId="{8068BE0B-900D-14E2-87C0-068B9AADD9D4}"/>
          </ac:spMkLst>
        </pc:spChg>
      </pc:sldChg>
      <pc:sldChg chg="delSp mod">
        <pc:chgData name="narges sohrabi" userId="62ebdc094e06d550" providerId="LiveId" clId="{395E5573-FDD6-4639-BB1D-4C361C63A0C2}" dt="2024-07-15T21:12:46.482" v="62" actId="478"/>
        <pc:sldMkLst>
          <pc:docMk/>
          <pc:sldMk cId="3055670501" sldId="310"/>
        </pc:sldMkLst>
        <pc:spChg chg="del">
          <ac:chgData name="narges sohrabi" userId="62ebdc094e06d550" providerId="LiveId" clId="{395E5573-FDD6-4639-BB1D-4C361C63A0C2}" dt="2024-07-15T21:12:46.482" v="62" actId="478"/>
          <ac:spMkLst>
            <pc:docMk/>
            <pc:sldMk cId="3055670501" sldId="310"/>
            <ac:spMk id="3" creationId="{3A30EC7A-832A-56C3-311B-A477484CDD72}"/>
          </ac:spMkLst>
        </pc:spChg>
      </pc:sldChg>
      <pc:sldChg chg="modSp mod">
        <pc:chgData name="narges sohrabi" userId="62ebdc094e06d550" providerId="LiveId" clId="{395E5573-FDD6-4639-BB1D-4C361C63A0C2}" dt="2024-07-15T22:22:14.482" v="386" actId="2711"/>
        <pc:sldMkLst>
          <pc:docMk/>
          <pc:sldMk cId="4025980245" sldId="312"/>
        </pc:sldMkLst>
        <pc:spChg chg="mod">
          <ac:chgData name="narges sohrabi" userId="62ebdc094e06d550" providerId="LiveId" clId="{395E5573-FDD6-4639-BB1D-4C361C63A0C2}" dt="2024-07-15T22:22:14.482" v="386" actId="2711"/>
          <ac:spMkLst>
            <pc:docMk/>
            <pc:sldMk cId="4025980245" sldId="312"/>
            <ac:spMk id="3" creationId="{968B3494-3F5E-1FBF-43E7-CF99881CA084}"/>
          </ac:spMkLst>
        </pc:spChg>
      </pc:sldChg>
      <pc:sldChg chg="modSp mod">
        <pc:chgData name="narges sohrabi" userId="62ebdc094e06d550" providerId="LiveId" clId="{395E5573-FDD6-4639-BB1D-4C361C63A0C2}" dt="2024-07-15T22:22:29.265" v="387" actId="2711"/>
        <pc:sldMkLst>
          <pc:docMk/>
          <pc:sldMk cId="929278583" sldId="314"/>
        </pc:sldMkLst>
        <pc:spChg chg="mod">
          <ac:chgData name="narges sohrabi" userId="62ebdc094e06d550" providerId="LiveId" clId="{395E5573-FDD6-4639-BB1D-4C361C63A0C2}" dt="2024-07-15T22:22:29.265" v="387" actId="2711"/>
          <ac:spMkLst>
            <pc:docMk/>
            <pc:sldMk cId="929278583" sldId="314"/>
            <ac:spMk id="3" creationId="{6A006AC1-0470-CE43-2A0B-8EF9E07F3804}"/>
          </ac:spMkLst>
        </pc:spChg>
      </pc:sldChg>
      <pc:sldChg chg="modSp mod">
        <pc:chgData name="narges sohrabi" userId="62ebdc094e06d550" providerId="LiveId" clId="{395E5573-FDD6-4639-BB1D-4C361C63A0C2}" dt="2024-07-15T22:23:24.203" v="397" actId="27636"/>
        <pc:sldMkLst>
          <pc:docMk/>
          <pc:sldMk cId="2625071801" sldId="315"/>
        </pc:sldMkLst>
        <pc:spChg chg="mod">
          <ac:chgData name="narges sohrabi" userId="62ebdc094e06d550" providerId="LiveId" clId="{395E5573-FDD6-4639-BB1D-4C361C63A0C2}" dt="2024-07-15T22:23:12.369" v="394" actId="1076"/>
          <ac:spMkLst>
            <pc:docMk/>
            <pc:sldMk cId="2625071801" sldId="315"/>
            <ac:spMk id="2" creationId="{99F03FD2-7A78-076A-DCFA-CCB5834ADD3D}"/>
          </ac:spMkLst>
        </pc:spChg>
        <pc:spChg chg="mod">
          <ac:chgData name="narges sohrabi" userId="62ebdc094e06d550" providerId="LiveId" clId="{395E5573-FDD6-4639-BB1D-4C361C63A0C2}" dt="2024-07-15T22:23:24.203" v="397" actId="27636"/>
          <ac:spMkLst>
            <pc:docMk/>
            <pc:sldMk cId="2625071801" sldId="315"/>
            <ac:spMk id="9" creationId="{E5F4C48F-3520-B939-175A-FFE6F75DAA9D}"/>
          </ac:spMkLst>
        </pc:spChg>
      </pc:sldChg>
      <pc:sldChg chg="modSp mod">
        <pc:chgData name="narges sohrabi" userId="62ebdc094e06d550" providerId="LiveId" clId="{395E5573-FDD6-4639-BB1D-4C361C63A0C2}" dt="2024-07-15T22:23:46.448" v="399" actId="255"/>
        <pc:sldMkLst>
          <pc:docMk/>
          <pc:sldMk cId="2405849545" sldId="316"/>
        </pc:sldMkLst>
        <pc:spChg chg="mod">
          <ac:chgData name="narges sohrabi" userId="62ebdc094e06d550" providerId="LiveId" clId="{395E5573-FDD6-4639-BB1D-4C361C63A0C2}" dt="2024-07-15T22:23:46.448" v="399" actId="255"/>
          <ac:spMkLst>
            <pc:docMk/>
            <pc:sldMk cId="2405849545" sldId="316"/>
            <ac:spMk id="19" creationId="{C1C7D3D7-4B37-8983-9EF0-D18484A0EC75}"/>
          </ac:spMkLst>
        </pc:spChg>
      </pc:sldChg>
      <pc:sldChg chg="modSp mod">
        <pc:chgData name="narges sohrabi" userId="62ebdc094e06d550" providerId="LiveId" clId="{395E5573-FDD6-4639-BB1D-4C361C63A0C2}" dt="2024-07-15T22:24:10.315" v="403" actId="2711"/>
        <pc:sldMkLst>
          <pc:docMk/>
          <pc:sldMk cId="369425957" sldId="317"/>
        </pc:sldMkLst>
        <pc:spChg chg="mod">
          <ac:chgData name="narges sohrabi" userId="62ebdc094e06d550" providerId="LiveId" clId="{395E5573-FDD6-4639-BB1D-4C361C63A0C2}" dt="2024-07-15T22:24:10.315" v="403" actId="2711"/>
          <ac:spMkLst>
            <pc:docMk/>
            <pc:sldMk cId="369425957" sldId="317"/>
            <ac:spMk id="2" creationId="{8EF7D344-57CF-0011-B52B-40FAA3A506A7}"/>
          </ac:spMkLst>
        </pc:spChg>
        <pc:spChg chg="mod">
          <ac:chgData name="narges sohrabi" userId="62ebdc094e06d550" providerId="LiveId" clId="{395E5573-FDD6-4639-BB1D-4C361C63A0C2}" dt="2024-07-15T22:24:01.404" v="401" actId="2711"/>
          <ac:spMkLst>
            <pc:docMk/>
            <pc:sldMk cId="369425957" sldId="317"/>
            <ac:spMk id="9" creationId="{1FCBE6FA-A5C9-D63B-73E0-957D59B89259}"/>
          </ac:spMkLst>
        </pc:spChg>
      </pc:sldChg>
      <pc:sldChg chg="modSp mod">
        <pc:chgData name="narges sohrabi" userId="62ebdc094e06d550" providerId="LiveId" clId="{395E5573-FDD6-4639-BB1D-4C361C63A0C2}" dt="2024-07-15T22:24:44.780" v="413" actId="255"/>
        <pc:sldMkLst>
          <pc:docMk/>
          <pc:sldMk cId="3569646385" sldId="318"/>
        </pc:sldMkLst>
        <pc:spChg chg="mod">
          <ac:chgData name="narges sohrabi" userId="62ebdc094e06d550" providerId="LiveId" clId="{395E5573-FDD6-4639-BB1D-4C361C63A0C2}" dt="2024-07-15T22:24:21.864" v="405" actId="14100"/>
          <ac:spMkLst>
            <pc:docMk/>
            <pc:sldMk cId="3569646385" sldId="318"/>
            <ac:spMk id="2" creationId="{C53396D3-EE8C-B798-7239-D1A6E2DFB803}"/>
          </ac:spMkLst>
        </pc:spChg>
        <pc:spChg chg="mod">
          <ac:chgData name="narges sohrabi" userId="62ebdc094e06d550" providerId="LiveId" clId="{395E5573-FDD6-4639-BB1D-4C361C63A0C2}" dt="2024-07-15T22:24:44.780" v="413" actId="255"/>
          <ac:spMkLst>
            <pc:docMk/>
            <pc:sldMk cId="3569646385" sldId="318"/>
            <ac:spMk id="27" creationId="{A1DFE4BE-D7F3-163E-82AA-F28168875A0F}"/>
          </ac:spMkLst>
        </pc:spChg>
      </pc:sldChg>
      <pc:sldChg chg="modSp mod">
        <pc:chgData name="narges sohrabi" userId="62ebdc094e06d550" providerId="LiveId" clId="{395E5573-FDD6-4639-BB1D-4C361C63A0C2}" dt="2024-07-15T22:26:15.796" v="431" actId="2711"/>
        <pc:sldMkLst>
          <pc:docMk/>
          <pc:sldMk cId="650013293" sldId="319"/>
        </pc:sldMkLst>
        <pc:spChg chg="mod">
          <ac:chgData name="narges sohrabi" userId="62ebdc094e06d550" providerId="LiveId" clId="{395E5573-FDD6-4639-BB1D-4C361C63A0C2}" dt="2024-07-15T22:26:15.796" v="431" actId="2711"/>
          <ac:spMkLst>
            <pc:docMk/>
            <pc:sldMk cId="650013293" sldId="319"/>
            <ac:spMk id="2" creationId="{9FFD498B-F9BE-2A1C-BDE5-8523685B08EA}"/>
          </ac:spMkLst>
        </pc:spChg>
        <pc:spChg chg="mod">
          <ac:chgData name="narges sohrabi" userId="62ebdc094e06d550" providerId="LiveId" clId="{395E5573-FDD6-4639-BB1D-4C361C63A0C2}" dt="2024-07-15T22:26:09.231" v="430" actId="2711"/>
          <ac:spMkLst>
            <pc:docMk/>
            <pc:sldMk cId="650013293" sldId="319"/>
            <ac:spMk id="9" creationId="{BDC98D5B-7D48-2956-07B0-772F2E54C5D6}"/>
          </ac:spMkLst>
        </pc:spChg>
      </pc:sldChg>
      <pc:sldChg chg="modSp mod">
        <pc:chgData name="narges sohrabi" userId="62ebdc094e06d550" providerId="LiveId" clId="{395E5573-FDD6-4639-BB1D-4C361C63A0C2}" dt="2024-07-15T22:25:15.971" v="423" actId="27636"/>
        <pc:sldMkLst>
          <pc:docMk/>
          <pc:sldMk cId="123373709" sldId="320"/>
        </pc:sldMkLst>
        <pc:spChg chg="mod">
          <ac:chgData name="narges sohrabi" userId="62ebdc094e06d550" providerId="LiveId" clId="{395E5573-FDD6-4639-BB1D-4C361C63A0C2}" dt="2024-07-15T22:24:55.787" v="415" actId="14100"/>
          <ac:spMkLst>
            <pc:docMk/>
            <pc:sldMk cId="123373709" sldId="320"/>
            <ac:spMk id="2" creationId="{3521F180-80E2-F84B-FD5A-E9C5E26FBC08}"/>
          </ac:spMkLst>
        </pc:spChg>
        <pc:spChg chg="mod">
          <ac:chgData name="narges sohrabi" userId="62ebdc094e06d550" providerId="LiveId" clId="{395E5573-FDD6-4639-BB1D-4C361C63A0C2}" dt="2024-07-15T22:25:15.971" v="423" actId="27636"/>
          <ac:spMkLst>
            <pc:docMk/>
            <pc:sldMk cId="123373709" sldId="320"/>
            <ac:spMk id="9" creationId="{006AC1F7-2357-47B6-4794-5752D7615CF2}"/>
          </ac:spMkLst>
        </pc:spChg>
      </pc:sldChg>
      <pc:sldChg chg="modSp mod">
        <pc:chgData name="narges sohrabi" userId="62ebdc094e06d550" providerId="LiveId" clId="{395E5573-FDD6-4639-BB1D-4C361C63A0C2}" dt="2024-07-15T22:25:57.190" v="429" actId="14100"/>
        <pc:sldMkLst>
          <pc:docMk/>
          <pc:sldMk cId="504120120" sldId="321"/>
        </pc:sldMkLst>
        <pc:spChg chg="mod">
          <ac:chgData name="narges sohrabi" userId="62ebdc094e06d550" providerId="LiveId" clId="{395E5573-FDD6-4639-BB1D-4C361C63A0C2}" dt="2024-07-15T22:25:57.190" v="429" actId="14100"/>
          <ac:spMkLst>
            <pc:docMk/>
            <pc:sldMk cId="504120120" sldId="321"/>
            <ac:spMk id="9" creationId="{72B6AFFD-5D40-2A00-2D95-69D97B33C792}"/>
          </ac:spMkLst>
        </pc:spChg>
      </pc:sldChg>
      <pc:sldChg chg="modSp mod">
        <pc:chgData name="narges sohrabi" userId="62ebdc094e06d550" providerId="LiveId" clId="{395E5573-FDD6-4639-BB1D-4C361C63A0C2}" dt="2024-07-15T22:27:25.508" v="442" actId="2711"/>
        <pc:sldMkLst>
          <pc:docMk/>
          <pc:sldMk cId="3396021534" sldId="322"/>
        </pc:sldMkLst>
        <pc:spChg chg="mod">
          <ac:chgData name="narges sohrabi" userId="62ebdc094e06d550" providerId="LiveId" clId="{395E5573-FDD6-4639-BB1D-4C361C63A0C2}" dt="2024-07-15T22:27:25.508" v="442" actId="2711"/>
          <ac:spMkLst>
            <pc:docMk/>
            <pc:sldMk cId="3396021534" sldId="322"/>
            <ac:spMk id="2" creationId="{1E4C74B7-E60C-AED1-28F5-9F10B1F9C919}"/>
          </ac:spMkLst>
        </pc:spChg>
        <pc:spChg chg="mod">
          <ac:chgData name="narges sohrabi" userId="62ebdc094e06d550" providerId="LiveId" clId="{395E5573-FDD6-4639-BB1D-4C361C63A0C2}" dt="2024-07-15T22:27:20.687" v="441" actId="255"/>
          <ac:spMkLst>
            <pc:docMk/>
            <pc:sldMk cId="3396021534" sldId="322"/>
            <ac:spMk id="9" creationId="{00CECEEB-DB3C-39A5-97AE-70AAB0789FA6}"/>
          </ac:spMkLst>
        </pc:spChg>
      </pc:sldChg>
      <pc:sldChg chg="modSp mod">
        <pc:chgData name="narges sohrabi" userId="62ebdc094e06d550" providerId="LiveId" clId="{395E5573-FDD6-4639-BB1D-4C361C63A0C2}" dt="2024-07-15T22:27:54.327" v="447" actId="27636"/>
        <pc:sldMkLst>
          <pc:docMk/>
          <pc:sldMk cId="3297780254" sldId="323"/>
        </pc:sldMkLst>
        <pc:spChg chg="mod">
          <ac:chgData name="narges sohrabi" userId="62ebdc094e06d550" providerId="LiveId" clId="{395E5573-FDD6-4639-BB1D-4C361C63A0C2}" dt="2024-07-15T22:27:41.236" v="444" actId="1076"/>
          <ac:spMkLst>
            <pc:docMk/>
            <pc:sldMk cId="3297780254" sldId="323"/>
            <ac:spMk id="2" creationId="{479E13BE-73BB-C721-B6B1-26E6C82D37AF}"/>
          </ac:spMkLst>
        </pc:spChg>
        <pc:spChg chg="mod">
          <ac:chgData name="narges sohrabi" userId="62ebdc094e06d550" providerId="LiveId" clId="{395E5573-FDD6-4639-BB1D-4C361C63A0C2}" dt="2024-07-15T22:27:54.327" v="447" actId="27636"/>
          <ac:spMkLst>
            <pc:docMk/>
            <pc:sldMk cId="3297780254" sldId="323"/>
            <ac:spMk id="78" creationId="{ADBCEA55-7479-8E8B-BE08-18DF1C28E4EF}"/>
          </ac:spMkLst>
        </pc:spChg>
      </pc:sldChg>
      <pc:sldChg chg="modSp mod">
        <pc:chgData name="narges sohrabi" userId="62ebdc094e06d550" providerId="LiveId" clId="{395E5573-FDD6-4639-BB1D-4C361C63A0C2}" dt="2024-07-15T22:26:58.239" v="439" actId="27636"/>
        <pc:sldMkLst>
          <pc:docMk/>
          <pc:sldMk cId="4098310109" sldId="324"/>
        </pc:sldMkLst>
        <pc:spChg chg="mod">
          <ac:chgData name="narges sohrabi" userId="62ebdc094e06d550" providerId="LiveId" clId="{395E5573-FDD6-4639-BB1D-4C361C63A0C2}" dt="2024-07-15T22:26:26.135" v="432" actId="2711"/>
          <ac:spMkLst>
            <pc:docMk/>
            <pc:sldMk cId="4098310109" sldId="324"/>
            <ac:spMk id="2" creationId="{C54AFB76-02ED-DFFA-C6A7-039FC64C2630}"/>
          </ac:spMkLst>
        </pc:spChg>
        <pc:spChg chg="mod">
          <ac:chgData name="narges sohrabi" userId="62ebdc094e06d550" providerId="LiveId" clId="{395E5573-FDD6-4639-BB1D-4C361C63A0C2}" dt="2024-07-15T22:26:58.239" v="439" actId="27636"/>
          <ac:spMkLst>
            <pc:docMk/>
            <pc:sldMk cId="4098310109" sldId="324"/>
            <ac:spMk id="9" creationId="{47617A45-F50A-B0DB-E620-340674AFFD1D}"/>
          </ac:spMkLst>
        </pc:spChg>
      </pc:sldChg>
      <pc:sldChg chg="modSp mod">
        <pc:chgData name="narges sohrabi" userId="62ebdc094e06d550" providerId="LiveId" clId="{395E5573-FDD6-4639-BB1D-4C361C63A0C2}" dt="2024-07-15T21:35:00.437" v="242" actId="27636"/>
        <pc:sldMkLst>
          <pc:docMk/>
          <pc:sldMk cId="3837667454" sldId="325"/>
        </pc:sldMkLst>
        <pc:spChg chg="mod">
          <ac:chgData name="narges sohrabi" userId="62ebdc094e06d550" providerId="LiveId" clId="{395E5573-FDD6-4639-BB1D-4C361C63A0C2}" dt="2024-07-15T21:34:41.035" v="237" actId="2711"/>
          <ac:spMkLst>
            <pc:docMk/>
            <pc:sldMk cId="3837667454" sldId="325"/>
            <ac:spMk id="2" creationId="{BAF4A369-EBEE-FEF8-9A2E-DEEB22BDB289}"/>
          </ac:spMkLst>
        </pc:spChg>
        <pc:spChg chg="mod">
          <ac:chgData name="narges sohrabi" userId="62ebdc094e06d550" providerId="LiveId" clId="{395E5573-FDD6-4639-BB1D-4C361C63A0C2}" dt="2024-07-15T21:35:00.437" v="242" actId="27636"/>
          <ac:spMkLst>
            <pc:docMk/>
            <pc:sldMk cId="3837667454" sldId="325"/>
            <ac:spMk id="3" creationId="{F35A7AB8-8FD2-AC92-FA3C-A231E4B65EDD}"/>
          </ac:spMkLst>
        </pc:spChg>
      </pc:sldChg>
      <pc:sldChg chg="modSp mod">
        <pc:chgData name="narges sohrabi" userId="62ebdc094e06d550" providerId="LiveId" clId="{395E5573-FDD6-4639-BB1D-4C361C63A0C2}" dt="2024-07-15T21:35:28.051" v="243" actId="2711"/>
        <pc:sldMkLst>
          <pc:docMk/>
          <pc:sldMk cId="1182294629" sldId="326"/>
        </pc:sldMkLst>
        <pc:spChg chg="mod">
          <ac:chgData name="narges sohrabi" userId="62ebdc094e06d550" providerId="LiveId" clId="{395E5573-FDD6-4639-BB1D-4C361C63A0C2}" dt="2024-07-15T21:35:28.051" v="243" actId="2711"/>
          <ac:spMkLst>
            <pc:docMk/>
            <pc:sldMk cId="1182294629" sldId="326"/>
            <ac:spMk id="2" creationId="{C3F9D868-B880-A839-D0CC-50524B6014B9}"/>
          </ac:spMkLst>
        </pc:spChg>
      </pc:sldChg>
      <pc:sldChg chg="modSp mod">
        <pc:chgData name="narges sohrabi" userId="62ebdc094e06d550" providerId="LiveId" clId="{395E5573-FDD6-4639-BB1D-4C361C63A0C2}" dt="2024-07-15T21:37:09.803" v="256" actId="255"/>
        <pc:sldMkLst>
          <pc:docMk/>
          <pc:sldMk cId="1411620782" sldId="327"/>
        </pc:sldMkLst>
        <pc:spChg chg="mod">
          <ac:chgData name="narges sohrabi" userId="62ebdc094e06d550" providerId="LiveId" clId="{395E5573-FDD6-4639-BB1D-4C361C63A0C2}" dt="2024-07-15T21:36:13.302" v="250" actId="27636"/>
          <ac:spMkLst>
            <pc:docMk/>
            <pc:sldMk cId="1411620782" sldId="327"/>
            <ac:spMk id="2" creationId="{3036E80E-C970-27B5-E078-72D354E9305D}"/>
          </ac:spMkLst>
        </pc:spChg>
        <pc:spChg chg="mod">
          <ac:chgData name="narges sohrabi" userId="62ebdc094e06d550" providerId="LiveId" clId="{395E5573-FDD6-4639-BB1D-4C361C63A0C2}" dt="2024-07-15T21:37:09.803" v="256" actId="255"/>
          <ac:spMkLst>
            <pc:docMk/>
            <pc:sldMk cId="1411620782" sldId="327"/>
            <ac:spMk id="3" creationId="{D275FA0E-6816-9ECA-7DC6-B12733E4A6B6}"/>
          </ac:spMkLst>
        </pc:spChg>
      </pc:sldChg>
      <pc:sldChg chg="modSp mod">
        <pc:chgData name="narges sohrabi" userId="62ebdc094e06d550" providerId="LiveId" clId="{395E5573-FDD6-4639-BB1D-4C361C63A0C2}" dt="2024-07-15T21:39:17.360" v="274" actId="20577"/>
        <pc:sldMkLst>
          <pc:docMk/>
          <pc:sldMk cId="2316260807" sldId="328"/>
        </pc:sldMkLst>
        <pc:spChg chg="mod">
          <ac:chgData name="narges sohrabi" userId="62ebdc094e06d550" providerId="LiveId" clId="{395E5573-FDD6-4639-BB1D-4C361C63A0C2}" dt="2024-07-15T21:38:00.708" v="260" actId="14100"/>
          <ac:spMkLst>
            <pc:docMk/>
            <pc:sldMk cId="2316260807" sldId="328"/>
            <ac:spMk id="2" creationId="{63A0F230-01EA-15D7-AF76-4929F94386B0}"/>
          </ac:spMkLst>
        </pc:spChg>
        <pc:spChg chg="mod">
          <ac:chgData name="narges sohrabi" userId="62ebdc094e06d550" providerId="LiveId" clId="{395E5573-FDD6-4639-BB1D-4C361C63A0C2}" dt="2024-07-15T21:39:17.360" v="274" actId="20577"/>
          <ac:spMkLst>
            <pc:docMk/>
            <pc:sldMk cId="2316260807" sldId="328"/>
            <ac:spMk id="3" creationId="{5B836EA8-886B-C577-9A3A-0D72DF465E38}"/>
          </ac:spMkLst>
        </pc:spChg>
      </pc:sldChg>
      <pc:sldChg chg="modSp mod">
        <pc:chgData name="narges sohrabi" userId="62ebdc094e06d550" providerId="LiveId" clId="{395E5573-FDD6-4639-BB1D-4C361C63A0C2}" dt="2024-07-15T21:41:07.582" v="290" actId="14100"/>
        <pc:sldMkLst>
          <pc:docMk/>
          <pc:sldMk cId="2181759811" sldId="329"/>
        </pc:sldMkLst>
        <pc:spChg chg="mod">
          <ac:chgData name="narges sohrabi" userId="62ebdc094e06d550" providerId="LiveId" clId="{395E5573-FDD6-4639-BB1D-4C361C63A0C2}" dt="2024-07-15T21:39:56.820" v="280" actId="2711"/>
          <ac:spMkLst>
            <pc:docMk/>
            <pc:sldMk cId="2181759811" sldId="329"/>
            <ac:spMk id="2" creationId="{7961E10B-0EF4-14A7-D1B8-C430AEBD8C93}"/>
          </ac:spMkLst>
        </pc:spChg>
        <pc:spChg chg="mod">
          <ac:chgData name="narges sohrabi" userId="62ebdc094e06d550" providerId="LiveId" clId="{395E5573-FDD6-4639-BB1D-4C361C63A0C2}" dt="2024-07-15T21:41:07.582" v="290" actId="14100"/>
          <ac:spMkLst>
            <pc:docMk/>
            <pc:sldMk cId="2181759811" sldId="329"/>
            <ac:spMk id="3" creationId="{E1207205-2E8A-A7F0-9958-DBECB3246C09}"/>
          </ac:spMkLst>
        </pc:spChg>
        <pc:picChg chg="mod">
          <ac:chgData name="narges sohrabi" userId="62ebdc094e06d550" providerId="LiveId" clId="{395E5573-FDD6-4639-BB1D-4C361C63A0C2}" dt="2024-07-15T21:39:34.288" v="276" actId="1076"/>
          <ac:picMkLst>
            <pc:docMk/>
            <pc:sldMk cId="2181759811" sldId="329"/>
            <ac:picMk id="6" creationId="{4E36E0CF-0ECF-23F5-59C5-5C7ABC50B404}"/>
          </ac:picMkLst>
        </pc:picChg>
        <pc:picChg chg="mod">
          <ac:chgData name="narges sohrabi" userId="62ebdc094e06d550" providerId="LiveId" clId="{395E5573-FDD6-4639-BB1D-4C361C63A0C2}" dt="2024-07-15T21:39:31.715" v="275" actId="1076"/>
          <ac:picMkLst>
            <pc:docMk/>
            <pc:sldMk cId="2181759811" sldId="329"/>
            <ac:picMk id="10" creationId="{9CC8860C-3BC4-C035-504A-F932A8FC6064}"/>
          </ac:picMkLst>
        </pc:picChg>
      </pc:sldChg>
      <pc:sldChg chg="modSp mod">
        <pc:chgData name="narges sohrabi" userId="62ebdc094e06d550" providerId="LiveId" clId="{395E5573-FDD6-4639-BB1D-4C361C63A0C2}" dt="2024-07-15T21:42:20.815" v="296" actId="20577"/>
        <pc:sldMkLst>
          <pc:docMk/>
          <pc:sldMk cId="1106092001" sldId="330"/>
        </pc:sldMkLst>
        <pc:spChg chg="mod">
          <ac:chgData name="narges sohrabi" userId="62ebdc094e06d550" providerId="LiveId" clId="{395E5573-FDD6-4639-BB1D-4C361C63A0C2}" dt="2024-07-15T21:42:20.815" v="296" actId="20577"/>
          <ac:spMkLst>
            <pc:docMk/>
            <pc:sldMk cId="1106092001" sldId="330"/>
            <ac:spMk id="3" creationId="{324AC5F0-F800-1922-320A-116EA381166D}"/>
          </ac:spMkLst>
        </pc:spChg>
      </pc:sldChg>
      <pc:sldChg chg="modSp mod">
        <pc:chgData name="narges sohrabi" userId="62ebdc094e06d550" providerId="LiveId" clId="{395E5573-FDD6-4639-BB1D-4C361C63A0C2}" dt="2024-07-15T21:47:27.189" v="322" actId="27636"/>
        <pc:sldMkLst>
          <pc:docMk/>
          <pc:sldMk cId="1233820322" sldId="331"/>
        </pc:sldMkLst>
        <pc:spChg chg="mod">
          <ac:chgData name="narges sohrabi" userId="62ebdc094e06d550" providerId="LiveId" clId="{395E5573-FDD6-4639-BB1D-4C361C63A0C2}" dt="2024-07-15T21:47:08.912" v="320" actId="113"/>
          <ac:spMkLst>
            <pc:docMk/>
            <pc:sldMk cId="1233820322" sldId="331"/>
            <ac:spMk id="2" creationId="{9BA14ADC-8B41-E19D-D7F1-1B4C29A8D7AC}"/>
          </ac:spMkLst>
        </pc:spChg>
        <pc:spChg chg="mod">
          <ac:chgData name="narges sohrabi" userId="62ebdc094e06d550" providerId="LiveId" clId="{395E5573-FDD6-4639-BB1D-4C361C63A0C2}" dt="2024-07-15T21:47:27.189" v="322" actId="27636"/>
          <ac:spMkLst>
            <pc:docMk/>
            <pc:sldMk cId="1233820322" sldId="331"/>
            <ac:spMk id="3" creationId="{C5367BA6-93BE-4076-9022-AEB9F6D2ADA1}"/>
          </ac:spMkLst>
        </pc:spChg>
      </pc:sldChg>
      <pc:sldChg chg="modSp mod">
        <pc:chgData name="narges sohrabi" userId="62ebdc094e06d550" providerId="LiveId" clId="{395E5573-FDD6-4639-BB1D-4C361C63A0C2}" dt="2024-07-15T21:48:37.953" v="324" actId="255"/>
        <pc:sldMkLst>
          <pc:docMk/>
          <pc:sldMk cId="2003613441" sldId="332"/>
        </pc:sldMkLst>
        <pc:spChg chg="mod">
          <ac:chgData name="narges sohrabi" userId="62ebdc094e06d550" providerId="LiveId" clId="{395E5573-FDD6-4639-BB1D-4C361C63A0C2}" dt="2024-07-15T21:48:37.953" v="324" actId="255"/>
          <ac:spMkLst>
            <pc:docMk/>
            <pc:sldMk cId="2003613441" sldId="332"/>
            <ac:spMk id="9" creationId="{A9733D57-BA34-51E7-5A34-78F076B52151}"/>
          </ac:spMkLst>
        </pc:spChg>
      </pc:sldChg>
      <pc:sldChg chg="modSp mod">
        <pc:chgData name="narges sohrabi" userId="62ebdc094e06d550" providerId="LiveId" clId="{395E5573-FDD6-4639-BB1D-4C361C63A0C2}" dt="2024-07-15T22:18:02.939" v="371" actId="1076"/>
        <pc:sldMkLst>
          <pc:docMk/>
          <pc:sldMk cId="2011828107" sldId="333"/>
        </pc:sldMkLst>
        <pc:picChg chg="mod">
          <ac:chgData name="narges sohrabi" userId="62ebdc094e06d550" providerId="LiveId" clId="{395E5573-FDD6-4639-BB1D-4C361C63A0C2}" dt="2024-07-15T22:18:02.939" v="371" actId="1076"/>
          <ac:picMkLst>
            <pc:docMk/>
            <pc:sldMk cId="2011828107" sldId="333"/>
            <ac:picMk id="5" creationId="{C0A06061-29C6-E8A2-44B6-06CC6739439F}"/>
          </ac:picMkLst>
        </pc:picChg>
      </pc:sldChg>
      <pc:sldChg chg="modSp mod">
        <pc:chgData name="narges sohrabi" userId="62ebdc094e06d550" providerId="LiveId" clId="{395E5573-FDD6-4639-BB1D-4C361C63A0C2}" dt="2024-07-15T22:17:42.498" v="369" actId="14100"/>
        <pc:sldMkLst>
          <pc:docMk/>
          <pc:sldMk cId="2524637547" sldId="334"/>
        </pc:sldMkLst>
        <pc:picChg chg="mod">
          <ac:chgData name="narges sohrabi" userId="62ebdc094e06d550" providerId="LiveId" clId="{395E5573-FDD6-4639-BB1D-4C361C63A0C2}" dt="2024-07-15T22:17:42.498" v="369" actId="14100"/>
          <ac:picMkLst>
            <pc:docMk/>
            <pc:sldMk cId="2524637547" sldId="334"/>
            <ac:picMk id="5" creationId="{45623225-29FC-F43E-6635-3082C119F3D0}"/>
          </ac:picMkLst>
        </pc:picChg>
      </pc:sldChg>
      <pc:sldChg chg="modSp new mod">
        <pc:chgData name="narges sohrabi" userId="62ebdc094e06d550" providerId="LiveId" clId="{395E5573-FDD6-4639-BB1D-4C361C63A0C2}" dt="2024-07-15T22:20:47.602" v="381" actId="108"/>
        <pc:sldMkLst>
          <pc:docMk/>
          <pc:sldMk cId="2458814549" sldId="335"/>
        </pc:sldMkLst>
        <pc:spChg chg="mod">
          <ac:chgData name="narges sohrabi" userId="62ebdc094e06d550" providerId="LiveId" clId="{395E5573-FDD6-4639-BB1D-4C361C63A0C2}" dt="2024-07-15T21:30:45.710" v="212" actId="108"/>
          <ac:spMkLst>
            <pc:docMk/>
            <pc:sldMk cId="2458814549" sldId="335"/>
            <ac:spMk id="2" creationId="{2D504871-1A62-E127-9623-292FCFA66E67}"/>
          </ac:spMkLst>
        </pc:spChg>
        <pc:spChg chg="mod">
          <ac:chgData name="narges sohrabi" userId="62ebdc094e06d550" providerId="LiveId" clId="{395E5573-FDD6-4639-BB1D-4C361C63A0C2}" dt="2024-07-15T22:20:47.602" v="381" actId="108"/>
          <ac:spMkLst>
            <pc:docMk/>
            <pc:sldMk cId="2458814549" sldId="335"/>
            <ac:spMk id="3" creationId="{557FF761-BA3F-558B-3887-68783953B424}"/>
          </ac:spMkLst>
        </pc:spChg>
      </pc:sldChg>
      <pc:sldChg chg="modSp new del mod">
        <pc:chgData name="narges sohrabi" userId="62ebdc094e06d550" providerId="LiveId" clId="{395E5573-FDD6-4639-BB1D-4C361C63A0C2}" dt="2024-07-15T21:43:17.946" v="299" actId="2696"/>
        <pc:sldMkLst>
          <pc:docMk/>
          <pc:sldMk cId="2923558131" sldId="336"/>
        </pc:sldMkLst>
        <pc:spChg chg="mod">
          <ac:chgData name="narges sohrabi" userId="62ebdc094e06d550" providerId="LiveId" clId="{395E5573-FDD6-4639-BB1D-4C361C63A0C2}" dt="2024-07-15T21:42:57.354" v="298"/>
          <ac:spMkLst>
            <pc:docMk/>
            <pc:sldMk cId="2923558131" sldId="336"/>
            <ac:spMk id="2" creationId="{3D23F036-FBB8-6865-77D6-7D829D25016B}"/>
          </ac:spMkLst>
        </pc:spChg>
      </pc:sldChg>
    </pc:docChg>
  </pc:docChgLst>
  <pc:docChgLst>
    <pc:chgData name="narges sohrabi" userId="62ebdc094e06d550" providerId="LiveId" clId="{53F66030-2017-49FC-B643-BA5761792245}"/>
    <pc:docChg chg="undo custSel addSld delSld modSld sldOrd addSection delSection modSection">
      <pc:chgData name="narges sohrabi" userId="62ebdc094e06d550" providerId="LiveId" clId="{53F66030-2017-49FC-B643-BA5761792245}" dt="2023-09-29T12:24:26.688" v="4124" actId="20577"/>
      <pc:docMkLst>
        <pc:docMk/>
      </pc:docMkLst>
      <pc:sldChg chg="addSp delSp modSp new mod modMedia setBg addAnim delAnim">
        <pc:chgData name="narges sohrabi" userId="62ebdc094e06d550" providerId="LiveId" clId="{53F66030-2017-49FC-B643-BA5761792245}" dt="2023-09-24T11:53:25.711" v="3219" actId="1076"/>
        <pc:sldMkLst>
          <pc:docMk/>
          <pc:sldMk cId="832525266" sldId="256"/>
        </pc:sldMkLst>
        <pc:spChg chg="mod">
          <ac:chgData name="narges sohrabi" userId="62ebdc094e06d550" providerId="LiveId" clId="{53F66030-2017-49FC-B643-BA5761792245}" dt="2023-09-22T22:17:54.157" v="3139" actId="26606"/>
          <ac:spMkLst>
            <pc:docMk/>
            <pc:sldMk cId="832525266" sldId="256"/>
            <ac:spMk id="2" creationId="{EB22A344-9862-5D8C-1477-A02D35AD2FE6}"/>
          </ac:spMkLst>
        </pc:spChg>
        <pc:spChg chg="del">
          <ac:chgData name="narges sohrabi" userId="62ebdc094e06d550" providerId="LiveId" clId="{53F66030-2017-49FC-B643-BA5761792245}" dt="2023-09-03T09:55:29.693" v="421" actId="478"/>
          <ac:spMkLst>
            <pc:docMk/>
            <pc:sldMk cId="832525266" sldId="256"/>
            <ac:spMk id="3" creationId="{B07D5203-9EB6-A8DB-C96D-D879F7D7A28F}"/>
          </ac:spMkLst>
        </pc:spChg>
        <pc:spChg chg="add del">
          <ac:chgData name="narges sohrabi" userId="62ebdc094e06d550" providerId="LiveId" clId="{53F66030-2017-49FC-B643-BA5761792245}" dt="2023-09-22T22:15:14.131" v="3077" actId="26606"/>
          <ac:spMkLst>
            <pc:docMk/>
            <pc:sldMk cId="832525266" sldId="256"/>
            <ac:spMk id="16" creationId="{08C9B587-E65E-4B52-B37C-ABEBB6E87928}"/>
          </ac:spMkLst>
        </pc:spChg>
        <pc:spChg chg="add del">
          <ac:chgData name="narges sohrabi" userId="62ebdc094e06d550" providerId="LiveId" clId="{53F66030-2017-49FC-B643-BA5761792245}" dt="2023-09-22T22:15:17.191" v="3081" actId="26606"/>
          <ac:spMkLst>
            <pc:docMk/>
            <pc:sldMk cId="832525266" sldId="256"/>
            <ac:spMk id="17" creationId="{6ED12BFC-A737-46AF-8411-481112D54B0C}"/>
          </ac:spMkLst>
        </pc:spChg>
        <pc:spChg chg="add del">
          <ac:chgData name="narges sohrabi" userId="62ebdc094e06d550" providerId="LiveId" clId="{53F66030-2017-49FC-B643-BA5761792245}" dt="2023-09-22T22:15:08.226" v="3074" actId="26606"/>
          <ac:spMkLst>
            <pc:docMk/>
            <pc:sldMk cId="832525266" sldId="256"/>
            <ac:spMk id="22" creationId="{19D32F93-50AC-4C46-A5DB-291C60DDB7BD}"/>
          </ac:spMkLst>
        </pc:spChg>
        <pc:spChg chg="add del">
          <ac:chgData name="narges sohrabi" userId="62ebdc094e06d550" providerId="LiveId" clId="{53F66030-2017-49FC-B643-BA5761792245}" dt="2023-09-22T22:15:08.226" v="3074" actId="26606"/>
          <ac:spMkLst>
            <pc:docMk/>
            <pc:sldMk cId="832525266" sldId="256"/>
            <ac:spMk id="23" creationId="{86FD7672-78BE-4D6F-A711-2CDB79B52DFF}"/>
          </ac:spMkLst>
        </pc:spChg>
        <pc:spChg chg="add del">
          <ac:chgData name="narges sohrabi" userId="62ebdc094e06d550" providerId="LiveId" clId="{53F66030-2017-49FC-B643-BA5761792245}" dt="2023-09-22T22:15:08.226" v="3074" actId="26606"/>
          <ac:spMkLst>
            <pc:docMk/>
            <pc:sldMk cId="832525266" sldId="256"/>
            <ac:spMk id="24" creationId="{827DC2C4-B485-428A-BF4A-472D2967F47F}"/>
          </ac:spMkLst>
        </pc:spChg>
        <pc:spChg chg="add del">
          <ac:chgData name="narges sohrabi" userId="62ebdc094e06d550" providerId="LiveId" clId="{53F66030-2017-49FC-B643-BA5761792245}" dt="2023-09-22T22:15:08.226" v="3074" actId="26606"/>
          <ac:spMkLst>
            <pc:docMk/>
            <pc:sldMk cId="832525266" sldId="256"/>
            <ac:spMk id="25" creationId="{4A62647B-1222-407C-8740-5A497612B1F5}"/>
          </ac:spMkLst>
        </pc:spChg>
        <pc:spChg chg="add del">
          <ac:chgData name="narges sohrabi" userId="62ebdc094e06d550" providerId="LiveId" clId="{53F66030-2017-49FC-B643-BA5761792245}" dt="2023-09-22T22:15:14.131" v="3077" actId="26606"/>
          <ac:spMkLst>
            <pc:docMk/>
            <pc:sldMk cId="832525266" sldId="256"/>
            <ac:spMk id="28" creationId="{55666830-9A19-4E01-8505-D6C7F9AC5665}"/>
          </ac:spMkLst>
        </pc:spChg>
        <pc:spChg chg="add del">
          <ac:chgData name="narges sohrabi" userId="62ebdc094e06d550" providerId="LiveId" clId="{53F66030-2017-49FC-B643-BA5761792245}" dt="2023-09-22T22:15:14.131" v="3077" actId="26606"/>
          <ac:spMkLst>
            <pc:docMk/>
            <pc:sldMk cId="832525266" sldId="256"/>
            <ac:spMk id="30" creationId="{AE9FC877-7FB6-4D22-9988-35420644E202}"/>
          </ac:spMkLst>
        </pc:spChg>
        <pc:spChg chg="add del">
          <ac:chgData name="narges sohrabi" userId="62ebdc094e06d550" providerId="LiveId" clId="{53F66030-2017-49FC-B643-BA5761792245}" dt="2023-09-22T22:15:14.131" v="3077" actId="26606"/>
          <ac:spMkLst>
            <pc:docMk/>
            <pc:sldMk cId="832525266" sldId="256"/>
            <ac:spMk id="31" creationId="{E41809D1-F12E-46BB-B804-5F209D325E8B}"/>
          </ac:spMkLst>
        </pc:spChg>
        <pc:spChg chg="add del">
          <ac:chgData name="narges sohrabi" userId="62ebdc094e06d550" providerId="LiveId" clId="{53F66030-2017-49FC-B643-BA5761792245}" dt="2023-09-22T22:15:14.131" v="3077" actId="26606"/>
          <ac:spMkLst>
            <pc:docMk/>
            <pc:sldMk cId="832525266" sldId="256"/>
            <ac:spMk id="32" creationId="{AF2F604E-43BE-4DC3-B983-E071523364F8}"/>
          </ac:spMkLst>
        </pc:spChg>
        <pc:spChg chg="add del">
          <ac:chgData name="narges sohrabi" userId="62ebdc094e06d550" providerId="LiveId" clId="{53F66030-2017-49FC-B643-BA5761792245}" dt="2023-09-22T22:15:15.233" v="3079" actId="26606"/>
          <ac:spMkLst>
            <pc:docMk/>
            <pc:sldMk cId="832525266" sldId="256"/>
            <ac:spMk id="34" creationId="{B9D7E975-9161-4F2D-AC53-69E1912F6B5D}"/>
          </ac:spMkLst>
        </pc:spChg>
        <pc:spChg chg="add del">
          <ac:chgData name="narges sohrabi" userId="62ebdc094e06d550" providerId="LiveId" clId="{53F66030-2017-49FC-B643-BA5761792245}" dt="2023-09-22T22:15:15.233" v="3079" actId="26606"/>
          <ac:spMkLst>
            <pc:docMk/>
            <pc:sldMk cId="832525266" sldId="256"/>
            <ac:spMk id="36" creationId="{827DC2C4-B485-428A-BF4A-472D2967F47F}"/>
          </ac:spMkLst>
        </pc:spChg>
        <pc:spChg chg="add del">
          <ac:chgData name="narges sohrabi" userId="62ebdc094e06d550" providerId="LiveId" clId="{53F66030-2017-49FC-B643-BA5761792245}" dt="2023-09-22T22:15:15.233" v="3079" actId="26606"/>
          <ac:spMkLst>
            <pc:docMk/>
            <pc:sldMk cId="832525266" sldId="256"/>
            <ac:spMk id="37" creationId="{463E6235-1649-4B47-9862-4026FC473B6F}"/>
          </ac:spMkLst>
        </pc:spChg>
        <pc:spChg chg="add del">
          <ac:chgData name="narges sohrabi" userId="62ebdc094e06d550" providerId="LiveId" clId="{53F66030-2017-49FC-B643-BA5761792245}" dt="2023-09-22T22:15:17.191" v="3081" actId="26606"/>
          <ac:spMkLst>
            <pc:docMk/>
            <pc:sldMk cId="832525266" sldId="256"/>
            <ac:spMk id="39" creationId="{D278ADA9-6383-4BDD-80D2-8899A402687B}"/>
          </ac:spMkLst>
        </pc:spChg>
        <pc:spChg chg="add del">
          <ac:chgData name="narges sohrabi" userId="62ebdc094e06d550" providerId="LiveId" clId="{53F66030-2017-49FC-B643-BA5761792245}" dt="2023-09-22T22:15:17.191" v="3081" actId="26606"/>
          <ac:spMkLst>
            <pc:docMk/>
            <pc:sldMk cId="832525266" sldId="256"/>
            <ac:spMk id="40" creationId="{484B7147-B0F6-40ED-B5A2-FF72BC8198B6}"/>
          </ac:spMkLst>
        </pc:spChg>
        <pc:spChg chg="add del">
          <ac:chgData name="narges sohrabi" userId="62ebdc094e06d550" providerId="LiveId" clId="{53F66030-2017-49FC-B643-BA5761792245}" dt="2023-09-22T22:15:17.191" v="3081" actId="26606"/>
          <ac:spMkLst>
            <pc:docMk/>
            <pc:sldMk cId="832525266" sldId="256"/>
            <ac:spMk id="41" creationId="{B36D2DE0-0628-4A9A-A59D-7BA8B5EB3022}"/>
          </ac:spMkLst>
        </pc:spChg>
        <pc:spChg chg="add del">
          <ac:chgData name="narges sohrabi" userId="62ebdc094e06d550" providerId="LiveId" clId="{53F66030-2017-49FC-B643-BA5761792245}" dt="2023-09-22T22:15:17.191" v="3081" actId="26606"/>
          <ac:spMkLst>
            <pc:docMk/>
            <pc:sldMk cId="832525266" sldId="256"/>
            <ac:spMk id="42" creationId="{48E405C9-94BE-41DA-928C-DEC9A8550E9F}"/>
          </ac:spMkLst>
        </pc:spChg>
        <pc:spChg chg="add del">
          <ac:chgData name="narges sohrabi" userId="62ebdc094e06d550" providerId="LiveId" clId="{53F66030-2017-49FC-B643-BA5761792245}" dt="2023-09-22T22:15:17.191" v="3081" actId="26606"/>
          <ac:spMkLst>
            <pc:docMk/>
            <pc:sldMk cId="832525266" sldId="256"/>
            <ac:spMk id="43" creationId="{D2091A72-D5BB-42AC-8FD3-F7747D90861E}"/>
          </ac:spMkLst>
        </pc:spChg>
        <pc:spChg chg="add del">
          <ac:chgData name="narges sohrabi" userId="62ebdc094e06d550" providerId="LiveId" clId="{53F66030-2017-49FC-B643-BA5761792245}" dt="2023-09-22T22:15:18.865" v="3083" actId="26606"/>
          <ac:spMkLst>
            <pc:docMk/>
            <pc:sldMk cId="832525266" sldId="256"/>
            <ac:spMk id="45" creationId="{4522B21E-B2B9-4C72-9A71-C87EFD137480}"/>
          </ac:spMkLst>
        </pc:spChg>
        <pc:spChg chg="add del">
          <ac:chgData name="narges sohrabi" userId="62ebdc094e06d550" providerId="LiveId" clId="{53F66030-2017-49FC-B643-BA5761792245}" dt="2023-09-22T22:15:18.865" v="3083" actId="26606"/>
          <ac:spMkLst>
            <pc:docMk/>
            <pc:sldMk cId="832525266" sldId="256"/>
            <ac:spMk id="46" creationId="{5EB7D2A2-F448-44D4-938C-DC84CBCB3B1E}"/>
          </ac:spMkLst>
        </pc:spChg>
        <pc:spChg chg="add del">
          <ac:chgData name="narges sohrabi" userId="62ebdc094e06d550" providerId="LiveId" clId="{53F66030-2017-49FC-B643-BA5761792245}" dt="2023-09-22T22:15:18.865" v="3083" actId="26606"/>
          <ac:spMkLst>
            <pc:docMk/>
            <pc:sldMk cId="832525266" sldId="256"/>
            <ac:spMk id="47" creationId="{871AEA07-1E14-44B4-8E55-64EF049CD66F}"/>
          </ac:spMkLst>
        </pc:spChg>
        <pc:spChg chg="add del">
          <ac:chgData name="narges sohrabi" userId="62ebdc094e06d550" providerId="LiveId" clId="{53F66030-2017-49FC-B643-BA5761792245}" dt="2023-09-22T22:15:20.697" v="3085" actId="26606"/>
          <ac:spMkLst>
            <pc:docMk/>
            <pc:sldMk cId="832525266" sldId="256"/>
            <ac:spMk id="50" creationId="{F0DCC097-1DB8-4B6D-85D0-6FBA0E1CA4BA}"/>
          </ac:spMkLst>
        </pc:spChg>
        <pc:spChg chg="add del">
          <ac:chgData name="narges sohrabi" userId="62ebdc094e06d550" providerId="LiveId" clId="{53F66030-2017-49FC-B643-BA5761792245}" dt="2023-09-22T22:15:20.697" v="3085" actId="26606"/>
          <ac:spMkLst>
            <pc:docMk/>
            <pc:sldMk cId="832525266" sldId="256"/>
            <ac:spMk id="51" creationId="{E0B58608-23C8-4441-994D-C6823EEE1DB7}"/>
          </ac:spMkLst>
        </pc:spChg>
        <pc:spChg chg="add del">
          <ac:chgData name="narges sohrabi" userId="62ebdc094e06d550" providerId="LiveId" clId="{53F66030-2017-49FC-B643-BA5761792245}" dt="2023-09-22T22:15:21.655" v="3087" actId="26606"/>
          <ac:spMkLst>
            <pc:docMk/>
            <pc:sldMk cId="832525266" sldId="256"/>
            <ac:spMk id="60" creationId="{8420F1E1-F7AE-427B-2AD8-739428E674C9}"/>
          </ac:spMkLst>
        </pc:spChg>
        <pc:spChg chg="add del">
          <ac:chgData name="narges sohrabi" userId="62ebdc094e06d550" providerId="LiveId" clId="{53F66030-2017-49FC-B643-BA5761792245}" dt="2023-09-22T22:15:23.339" v="3089" actId="26606"/>
          <ac:spMkLst>
            <pc:docMk/>
            <pc:sldMk cId="832525266" sldId="256"/>
            <ac:spMk id="63" creationId="{A3363022-C969-41E9-8EB2-E4C94908C1FA}"/>
          </ac:spMkLst>
        </pc:spChg>
        <pc:spChg chg="add del">
          <ac:chgData name="narges sohrabi" userId="62ebdc094e06d550" providerId="LiveId" clId="{53F66030-2017-49FC-B643-BA5761792245}" dt="2023-09-22T22:15:23.339" v="3089" actId="26606"/>
          <ac:spMkLst>
            <pc:docMk/>
            <pc:sldMk cId="832525266" sldId="256"/>
            <ac:spMk id="64" creationId="{8D1AD6B3-BE88-4CEB-BA17-790657CC4729}"/>
          </ac:spMkLst>
        </pc:spChg>
        <pc:spChg chg="add del">
          <ac:chgData name="narges sohrabi" userId="62ebdc094e06d550" providerId="LiveId" clId="{53F66030-2017-49FC-B643-BA5761792245}" dt="2023-09-22T22:15:29.296" v="3091" actId="26606"/>
          <ac:spMkLst>
            <pc:docMk/>
            <pc:sldMk cId="832525266" sldId="256"/>
            <ac:spMk id="71" creationId="{A3363022-C969-41E9-8EB2-E4C94908C1FA}"/>
          </ac:spMkLst>
        </pc:spChg>
        <pc:spChg chg="add del">
          <ac:chgData name="narges sohrabi" userId="62ebdc094e06d550" providerId="LiveId" clId="{53F66030-2017-49FC-B643-BA5761792245}" dt="2023-09-22T22:15:29.296" v="3091" actId="26606"/>
          <ac:spMkLst>
            <pc:docMk/>
            <pc:sldMk cId="832525266" sldId="256"/>
            <ac:spMk id="72" creationId="{8D1AD6B3-BE88-4CEB-BA17-790657CC4729}"/>
          </ac:spMkLst>
        </pc:spChg>
        <pc:spChg chg="add del">
          <ac:chgData name="narges sohrabi" userId="62ebdc094e06d550" providerId="LiveId" clId="{53F66030-2017-49FC-B643-BA5761792245}" dt="2023-09-22T22:15:34.214" v="3094" actId="26606"/>
          <ac:spMkLst>
            <pc:docMk/>
            <pc:sldMk cId="832525266" sldId="256"/>
            <ac:spMk id="79" creationId="{A8DB9CD9-59B1-4D73-BC4C-98796A48EF9B}"/>
          </ac:spMkLst>
        </pc:spChg>
        <pc:spChg chg="add del">
          <ac:chgData name="narges sohrabi" userId="62ebdc094e06d550" providerId="LiveId" clId="{53F66030-2017-49FC-B643-BA5761792245}" dt="2023-09-22T22:15:34.214" v="3094" actId="26606"/>
          <ac:spMkLst>
            <pc:docMk/>
            <pc:sldMk cId="832525266" sldId="256"/>
            <ac:spMk id="80" creationId="{8874A6A9-41FF-4E33-AFA8-F9F81436A59E}"/>
          </ac:spMkLst>
        </pc:spChg>
        <pc:spChg chg="add del">
          <ac:chgData name="narges sohrabi" userId="62ebdc094e06d550" providerId="LiveId" clId="{53F66030-2017-49FC-B643-BA5761792245}" dt="2023-09-22T22:15:36.009" v="3097" actId="26606"/>
          <ac:spMkLst>
            <pc:docMk/>
            <pc:sldMk cId="832525266" sldId="256"/>
            <ac:spMk id="89" creationId="{0671A8AE-40A1-4631-A6B8-581AFF065482}"/>
          </ac:spMkLst>
        </pc:spChg>
        <pc:spChg chg="add del">
          <ac:chgData name="narges sohrabi" userId="62ebdc094e06d550" providerId="LiveId" clId="{53F66030-2017-49FC-B643-BA5761792245}" dt="2023-09-22T22:15:36.009" v="3097" actId="26606"/>
          <ac:spMkLst>
            <pc:docMk/>
            <pc:sldMk cId="832525266" sldId="256"/>
            <ac:spMk id="91" creationId="{AB58EF07-17C2-48CF-ABB0-EEF1F17CB8F0}"/>
          </ac:spMkLst>
        </pc:spChg>
        <pc:spChg chg="add del">
          <ac:chgData name="narges sohrabi" userId="62ebdc094e06d550" providerId="LiveId" clId="{53F66030-2017-49FC-B643-BA5761792245}" dt="2023-09-22T22:15:36.009" v="3097" actId="26606"/>
          <ac:spMkLst>
            <pc:docMk/>
            <pc:sldMk cId="832525266" sldId="256"/>
            <ac:spMk id="92" creationId="{AF2F604E-43BE-4DC3-B983-E071523364F8}"/>
          </ac:spMkLst>
        </pc:spChg>
        <pc:spChg chg="add del">
          <ac:chgData name="narges sohrabi" userId="62ebdc094e06d550" providerId="LiveId" clId="{53F66030-2017-49FC-B643-BA5761792245}" dt="2023-09-22T22:15:36.009" v="3097" actId="26606"/>
          <ac:spMkLst>
            <pc:docMk/>
            <pc:sldMk cId="832525266" sldId="256"/>
            <ac:spMk id="93" creationId="{08C9B587-E65E-4B52-B37C-ABEBB6E87928}"/>
          </ac:spMkLst>
        </pc:spChg>
        <pc:spChg chg="add del">
          <ac:chgData name="narges sohrabi" userId="62ebdc094e06d550" providerId="LiveId" clId="{53F66030-2017-49FC-B643-BA5761792245}" dt="2023-09-22T22:15:38.565" v="3099" actId="26606"/>
          <ac:spMkLst>
            <pc:docMk/>
            <pc:sldMk cId="832525266" sldId="256"/>
            <ac:spMk id="95" creationId="{934F1179-B481-4F9E-BCA3-AFB972070F83}"/>
          </ac:spMkLst>
        </pc:spChg>
        <pc:spChg chg="add del">
          <ac:chgData name="narges sohrabi" userId="62ebdc094e06d550" providerId="LiveId" clId="{53F66030-2017-49FC-B643-BA5761792245}" dt="2023-09-22T22:15:38.565" v="3099" actId="26606"/>
          <ac:spMkLst>
            <pc:docMk/>
            <pc:sldMk cId="832525266" sldId="256"/>
            <ac:spMk id="96" creationId="{827DC2C4-B485-428A-BF4A-472D2967F47F}"/>
          </ac:spMkLst>
        </pc:spChg>
        <pc:spChg chg="add del">
          <ac:chgData name="narges sohrabi" userId="62ebdc094e06d550" providerId="LiveId" clId="{53F66030-2017-49FC-B643-BA5761792245}" dt="2023-09-22T22:15:38.565" v="3099" actId="26606"/>
          <ac:spMkLst>
            <pc:docMk/>
            <pc:sldMk cId="832525266" sldId="256"/>
            <ac:spMk id="97" creationId="{EE04B5EB-F158-4507-90DD-BD23620C7CC9}"/>
          </ac:spMkLst>
        </pc:spChg>
        <pc:spChg chg="add del">
          <ac:chgData name="narges sohrabi" userId="62ebdc094e06d550" providerId="LiveId" clId="{53F66030-2017-49FC-B643-BA5761792245}" dt="2023-09-22T22:15:40.794" v="3101" actId="26606"/>
          <ac:spMkLst>
            <pc:docMk/>
            <pc:sldMk cId="832525266" sldId="256"/>
            <ac:spMk id="99" creationId="{4E1BEB12-92AF-4445-98AD-4C7756E7C93B}"/>
          </ac:spMkLst>
        </pc:spChg>
        <pc:spChg chg="add del">
          <ac:chgData name="narges sohrabi" userId="62ebdc094e06d550" providerId="LiveId" clId="{53F66030-2017-49FC-B643-BA5761792245}" dt="2023-09-22T22:15:40.794" v="3101" actId="26606"/>
          <ac:spMkLst>
            <pc:docMk/>
            <pc:sldMk cId="832525266" sldId="256"/>
            <ac:spMk id="100" creationId="{D0522C2C-7B5C-48A7-A969-03941E5D2E76}"/>
          </ac:spMkLst>
        </pc:spChg>
        <pc:spChg chg="add del">
          <ac:chgData name="narges sohrabi" userId="62ebdc094e06d550" providerId="LiveId" clId="{53F66030-2017-49FC-B643-BA5761792245}" dt="2023-09-22T22:15:40.794" v="3101" actId="26606"/>
          <ac:spMkLst>
            <pc:docMk/>
            <pc:sldMk cId="832525266" sldId="256"/>
            <ac:spMk id="101" creationId="{9C682A1A-5B2D-4111-BBD6-620165633E5B}"/>
          </ac:spMkLst>
        </pc:spChg>
        <pc:spChg chg="add del">
          <ac:chgData name="narges sohrabi" userId="62ebdc094e06d550" providerId="LiveId" clId="{53F66030-2017-49FC-B643-BA5761792245}" dt="2023-09-22T22:15:40.794" v="3101" actId="26606"/>
          <ac:spMkLst>
            <pc:docMk/>
            <pc:sldMk cId="832525266" sldId="256"/>
            <ac:spMk id="102" creationId="{D6EE29F2-D77F-4BD0-A20B-334D316A1C9D}"/>
          </ac:spMkLst>
        </pc:spChg>
        <pc:spChg chg="add del">
          <ac:chgData name="narges sohrabi" userId="62ebdc094e06d550" providerId="LiveId" clId="{53F66030-2017-49FC-B643-BA5761792245}" dt="2023-09-22T22:15:40.794" v="3101" actId="26606"/>
          <ac:spMkLst>
            <pc:docMk/>
            <pc:sldMk cId="832525266" sldId="256"/>
            <ac:spMk id="103" creationId="{22D09ED2-868F-42C6-866E-F92E0CEF314F}"/>
          </ac:spMkLst>
        </pc:spChg>
        <pc:spChg chg="add del">
          <ac:chgData name="narges sohrabi" userId="62ebdc094e06d550" providerId="LiveId" clId="{53F66030-2017-49FC-B643-BA5761792245}" dt="2023-09-22T22:15:42.870" v="3103" actId="26606"/>
          <ac:spMkLst>
            <pc:docMk/>
            <pc:sldMk cId="832525266" sldId="256"/>
            <ac:spMk id="105" creationId="{1EADCAF8-8823-4E89-8612-21029831A4B2}"/>
          </ac:spMkLst>
        </pc:spChg>
        <pc:spChg chg="add del">
          <ac:chgData name="narges sohrabi" userId="62ebdc094e06d550" providerId="LiveId" clId="{53F66030-2017-49FC-B643-BA5761792245}" dt="2023-09-22T22:15:42.870" v="3103" actId="26606"/>
          <ac:spMkLst>
            <pc:docMk/>
            <pc:sldMk cId="832525266" sldId="256"/>
            <ac:spMk id="106" creationId="{28CA07B2-0819-4B62-9425-7A52BBDD7070}"/>
          </ac:spMkLst>
        </pc:spChg>
        <pc:spChg chg="add del">
          <ac:chgData name="narges sohrabi" userId="62ebdc094e06d550" providerId="LiveId" clId="{53F66030-2017-49FC-B643-BA5761792245}" dt="2023-09-22T22:15:47.987" v="3105" actId="26606"/>
          <ac:spMkLst>
            <pc:docMk/>
            <pc:sldMk cId="832525266" sldId="256"/>
            <ac:spMk id="116" creationId="{4D60F200-5EB0-B223-2439-C96C67F0FEE1}"/>
          </ac:spMkLst>
        </pc:spChg>
        <pc:spChg chg="add del">
          <ac:chgData name="narges sohrabi" userId="62ebdc094e06d550" providerId="LiveId" clId="{53F66030-2017-49FC-B643-BA5761792245}" dt="2023-09-22T22:15:49.777" v="3107" actId="26606"/>
          <ac:spMkLst>
            <pc:docMk/>
            <pc:sldMk cId="832525266" sldId="256"/>
            <ac:spMk id="122" creationId="{892943C2-D6C0-8B6D-C70C-0283EFBF6418}"/>
          </ac:spMkLst>
        </pc:spChg>
        <pc:spChg chg="add del">
          <ac:chgData name="narges sohrabi" userId="62ebdc094e06d550" providerId="LiveId" clId="{53F66030-2017-49FC-B643-BA5761792245}" dt="2023-09-22T22:15:54.366" v="3109" actId="26606"/>
          <ac:spMkLst>
            <pc:docMk/>
            <pc:sldMk cId="832525266" sldId="256"/>
            <ac:spMk id="124" creationId="{699F2931-70EC-414E-8957-39CC893D909E}"/>
          </ac:spMkLst>
        </pc:spChg>
        <pc:spChg chg="add del">
          <ac:chgData name="narges sohrabi" userId="62ebdc094e06d550" providerId="LiveId" clId="{53F66030-2017-49FC-B643-BA5761792245}" dt="2023-09-22T22:15:54.366" v="3109" actId="26606"/>
          <ac:spMkLst>
            <pc:docMk/>
            <pc:sldMk cId="832525266" sldId="256"/>
            <ac:spMk id="125" creationId="{78FFBE11-4B3E-48D7-94D4-2EC8CC9FE827}"/>
          </ac:spMkLst>
        </pc:spChg>
        <pc:spChg chg="add del">
          <ac:chgData name="narges sohrabi" userId="62ebdc094e06d550" providerId="LiveId" clId="{53F66030-2017-49FC-B643-BA5761792245}" dt="2023-09-22T22:15:54.366" v="3109" actId="26606"/>
          <ac:spMkLst>
            <pc:docMk/>
            <pc:sldMk cId="832525266" sldId="256"/>
            <ac:spMk id="126" creationId="{AEFD2FD1-B3A5-4E1D-BCC8-7684A5440C4C}"/>
          </ac:spMkLst>
        </pc:spChg>
        <pc:spChg chg="add del">
          <ac:chgData name="narges sohrabi" userId="62ebdc094e06d550" providerId="LiveId" clId="{53F66030-2017-49FC-B643-BA5761792245}" dt="2023-09-22T22:15:59.343" v="3112" actId="26606"/>
          <ac:spMkLst>
            <pc:docMk/>
            <pc:sldMk cId="832525266" sldId="256"/>
            <ac:spMk id="128" creationId="{FFD48BC7-DC40-47DE-87EE-9F4B6ECB9ABB}"/>
          </ac:spMkLst>
        </pc:spChg>
        <pc:spChg chg="add del">
          <ac:chgData name="narges sohrabi" userId="62ebdc094e06d550" providerId="LiveId" clId="{53F66030-2017-49FC-B643-BA5761792245}" dt="2023-09-22T22:15:59.343" v="3112" actId="26606"/>
          <ac:spMkLst>
            <pc:docMk/>
            <pc:sldMk cId="832525266" sldId="256"/>
            <ac:spMk id="129" creationId="{E502BBC7-2C76-46F3-BC24-5985BC13DB88}"/>
          </ac:spMkLst>
        </pc:spChg>
        <pc:spChg chg="add del">
          <ac:chgData name="narges sohrabi" userId="62ebdc094e06d550" providerId="LiveId" clId="{53F66030-2017-49FC-B643-BA5761792245}" dt="2023-09-22T22:15:59.343" v="3112" actId="26606"/>
          <ac:spMkLst>
            <pc:docMk/>
            <pc:sldMk cId="832525266" sldId="256"/>
            <ac:spMk id="130" creationId="{C7F28D52-2A5F-4D23-81AE-7CB8B591C7AF}"/>
          </ac:spMkLst>
        </pc:spChg>
        <pc:spChg chg="add del">
          <ac:chgData name="narges sohrabi" userId="62ebdc094e06d550" providerId="LiveId" clId="{53F66030-2017-49FC-B643-BA5761792245}" dt="2023-09-22T22:15:59.343" v="3112" actId="26606"/>
          <ac:spMkLst>
            <pc:docMk/>
            <pc:sldMk cId="832525266" sldId="256"/>
            <ac:spMk id="131" creationId="{3629484E-3792-4B3D-89AD-7C8A1ED0E0D4}"/>
          </ac:spMkLst>
        </pc:spChg>
        <pc:spChg chg="add del">
          <ac:chgData name="narges sohrabi" userId="62ebdc094e06d550" providerId="LiveId" clId="{53F66030-2017-49FC-B643-BA5761792245}" dt="2023-09-22T22:16:02.079" v="3115" actId="26606"/>
          <ac:spMkLst>
            <pc:docMk/>
            <pc:sldMk cId="832525266" sldId="256"/>
            <ac:spMk id="133" creationId="{9095C1F4-AE7F-44E4-8693-40D3D6831140}"/>
          </ac:spMkLst>
        </pc:spChg>
        <pc:spChg chg="add del">
          <ac:chgData name="narges sohrabi" userId="62ebdc094e06d550" providerId="LiveId" clId="{53F66030-2017-49FC-B643-BA5761792245}" dt="2023-09-22T22:16:02.079" v="3115" actId="26606"/>
          <ac:spMkLst>
            <pc:docMk/>
            <pc:sldMk cId="832525266" sldId="256"/>
            <ac:spMk id="137" creationId="{871AEA07-1E14-44B4-8E55-64EF049CD66F}"/>
          </ac:spMkLst>
        </pc:spChg>
        <pc:spChg chg="add del">
          <ac:chgData name="narges sohrabi" userId="62ebdc094e06d550" providerId="LiveId" clId="{53F66030-2017-49FC-B643-BA5761792245}" dt="2023-09-22T22:16:03.718" v="3117" actId="26606"/>
          <ac:spMkLst>
            <pc:docMk/>
            <pc:sldMk cId="832525266" sldId="256"/>
            <ac:spMk id="139" creationId="{EC3FE92E-FF21-46DB-BE36-B3A5D4149B10}"/>
          </ac:spMkLst>
        </pc:spChg>
        <pc:spChg chg="add del">
          <ac:chgData name="narges sohrabi" userId="62ebdc094e06d550" providerId="LiveId" clId="{53F66030-2017-49FC-B643-BA5761792245}" dt="2023-09-22T22:16:03.718" v="3117" actId="26606"/>
          <ac:spMkLst>
            <pc:docMk/>
            <pc:sldMk cId="832525266" sldId="256"/>
            <ac:spMk id="140" creationId="{7E9DFFEE-526A-4D56-A70C-EADE7289BEE5}"/>
          </ac:spMkLst>
        </pc:spChg>
        <pc:spChg chg="add del">
          <ac:chgData name="narges sohrabi" userId="62ebdc094e06d550" providerId="LiveId" clId="{53F66030-2017-49FC-B643-BA5761792245}" dt="2023-09-22T22:16:06.340" v="3119" actId="26606"/>
          <ac:spMkLst>
            <pc:docMk/>
            <pc:sldMk cId="832525266" sldId="256"/>
            <ac:spMk id="143" creationId="{2A0E4E09-FC02-4ADC-951A-3FFA90B6FE39}"/>
          </ac:spMkLst>
        </pc:spChg>
        <pc:spChg chg="add del">
          <ac:chgData name="narges sohrabi" userId="62ebdc094e06d550" providerId="LiveId" clId="{53F66030-2017-49FC-B643-BA5761792245}" dt="2023-09-22T22:16:07.817" v="3121" actId="26606"/>
          <ac:spMkLst>
            <pc:docMk/>
            <pc:sldMk cId="832525266" sldId="256"/>
            <ac:spMk id="152" creationId="{6C8586D2-469F-400A-AEA2-B4413CA533AB}"/>
          </ac:spMkLst>
        </pc:spChg>
        <pc:spChg chg="add del">
          <ac:chgData name="narges sohrabi" userId="62ebdc094e06d550" providerId="LiveId" clId="{53F66030-2017-49FC-B643-BA5761792245}" dt="2023-09-22T22:16:07.817" v="3121" actId="26606"/>
          <ac:spMkLst>
            <pc:docMk/>
            <pc:sldMk cId="832525266" sldId="256"/>
            <ac:spMk id="153" creationId="{6B1E6055-EE9A-48F8-B919-F7B48792EDE2}"/>
          </ac:spMkLst>
        </pc:spChg>
        <pc:spChg chg="add del">
          <ac:chgData name="narges sohrabi" userId="62ebdc094e06d550" providerId="LiveId" clId="{53F66030-2017-49FC-B643-BA5761792245}" dt="2023-09-22T22:16:21.789" v="3123" actId="26606"/>
          <ac:spMkLst>
            <pc:docMk/>
            <pc:sldMk cId="832525266" sldId="256"/>
            <ac:spMk id="155" creationId="{23F18E02-9FC0-49C2-BE57-195BEE392BA6}"/>
          </ac:spMkLst>
        </pc:spChg>
        <pc:spChg chg="add del">
          <ac:chgData name="narges sohrabi" userId="62ebdc094e06d550" providerId="LiveId" clId="{53F66030-2017-49FC-B643-BA5761792245}" dt="2023-09-22T22:16:33.690" v="3125" actId="26606"/>
          <ac:spMkLst>
            <pc:docMk/>
            <pc:sldMk cId="832525266" sldId="256"/>
            <ac:spMk id="163" creationId="{031EA4A4-5D79-4817-B146-24029A2F3CC7}"/>
          </ac:spMkLst>
        </pc:spChg>
        <pc:spChg chg="add del">
          <ac:chgData name="narges sohrabi" userId="62ebdc094e06d550" providerId="LiveId" clId="{53F66030-2017-49FC-B643-BA5761792245}" dt="2023-09-22T22:16:33.690" v="3125" actId="26606"/>
          <ac:spMkLst>
            <pc:docMk/>
            <pc:sldMk cId="832525266" sldId="256"/>
            <ac:spMk id="165" creationId="{AF2F604E-43BE-4DC3-B983-E071523364F8}"/>
          </ac:spMkLst>
        </pc:spChg>
        <pc:spChg chg="add del">
          <ac:chgData name="narges sohrabi" userId="62ebdc094e06d550" providerId="LiveId" clId="{53F66030-2017-49FC-B643-BA5761792245}" dt="2023-09-22T22:16:33.690" v="3125" actId="26606"/>
          <ac:spMkLst>
            <pc:docMk/>
            <pc:sldMk cId="832525266" sldId="256"/>
            <ac:spMk id="166" creationId="{08C9B587-E65E-4B52-B37C-ABEBB6E87928}"/>
          </ac:spMkLst>
        </pc:spChg>
        <pc:spChg chg="add del">
          <ac:chgData name="narges sohrabi" userId="62ebdc094e06d550" providerId="LiveId" clId="{53F66030-2017-49FC-B643-BA5761792245}" dt="2023-09-22T22:16:41.987" v="3128" actId="26606"/>
          <ac:spMkLst>
            <pc:docMk/>
            <pc:sldMk cId="832525266" sldId="256"/>
            <ac:spMk id="168" creationId="{5A59F003-E00A-43F9-91DC-CC54E3B87466}"/>
          </ac:spMkLst>
        </pc:spChg>
        <pc:spChg chg="add del">
          <ac:chgData name="narges sohrabi" userId="62ebdc094e06d550" providerId="LiveId" clId="{53F66030-2017-49FC-B643-BA5761792245}" dt="2023-09-22T22:16:41.987" v="3128" actId="26606"/>
          <ac:spMkLst>
            <pc:docMk/>
            <pc:sldMk cId="832525266" sldId="256"/>
            <ac:spMk id="170" creationId="{D74A4382-E3AD-430A-9A1F-DFA3E0E77A7D}"/>
          </ac:spMkLst>
        </pc:spChg>
        <pc:spChg chg="add del">
          <ac:chgData name="narges sohrabi" userId="62ebdc094e06d550" providerId="LiveId" clId="{53F66030-2017-49FC-B643-BA5761792245}" dt="2023-09-22T22:16:41.987" v="3128" actId="26606"/>
          <ac:spMkLst>
            <pc:docMk/>
            <pc:sldMk cId="832525266" sldId="256"/>
            <ac:spMk id="171" creationId="{79F40191-0F44-4FD1-82CC-ACB507C14BE6}"/>
          </ac:spMkLst>
        </pc:spChg>
        <pc:spChg chg="add del">
          <ac:chgData name="narges sohrabi" userId="62ebdc094e06d550" providerId="LiveId" clId="{53F66030-2017-49FC-B643-BA5761792245}" dt="2023-09-22T22:16:52.542" v="3130" actId="26606"/>
          <ac:spMkLst>
            <pc:docMk/>
            <pc:sldMk cId="832525266" sldId="256"/>
            <ac:spMk id="173" creationId="{155D7866-985D-4D23-BF0E-72CA30F5C7E9}"/>
          </ac:spMkLst>
        </pc:spChg>
        <pc:spChg chg="add del">
          <ac:chgData name="narges sohrabi" userId="62ebdc094e06d550" providerId="LiveId" clId="{53F66030-2017-49FC-B643-BA5761792245}" dt="2023-09-22T22:16:52.542" v="3130" actId="26606"/>
          <ac:spMkLst>
            <pc:docMk/>
            <pc:sldMk cId="832525266" sldId="256"/>
            <ac:spMk id="175" creationId="{0ADDB668-2CA4-4D2B-9C34-3487CA330BA8}"/>
          </ac:spMkLst>
        </pc:spChg>
        <pc:spChg chg="add del">
          <ac:chgData name="narges sohrabi" userId="62ebdc094e06d550" providerId="LiveId" clId="{53F66030-2017-49FC-B643-BA5761792245}" dt="2023-09-22T22:16:52.542" v="3130" actId="26606"/>
          <ac:spMkLst>
            <pc:docMk/>
            <pc:sldMk cId="832525266" sldId="256"/>
            <ac:spMk id="176" creationId="{2568BC19-F052-4108-93E1-6A3D1DEC072F}"/>
          </ac:spMkLst>
        </pc:spChg>
        <pc:spChg chg="add del">
          <ac:chgData name="narges sohrabi" userId="62ebdc094e06d550" providerId="LiveId" clId="{53F66030-2017-49FC-B643-BA5761792245}" dt="2023-09-22T22:16:52.542" v="3130" actId="26606"/>
          <ac:spMkLst>
            <pc:docMk/>
            <pc:sldMk cId="832525266" sldId="256"/>
            <ac:spMk id="177" creationId="{D5FD337D-4D6B-4C8B-B6F5-121097E09881}"/>
          </ac:spMkLst>
        </pc:spChg>
        <pc:spChg chg="add del">
          <ac:chgData name="narges sohrabi" userId="62ebdc094e06d550" providerId="LiveId" clId="{53F66030-2017-49FC-B643-BA5761792245}" dt="2023-09-22T22:17:17.976" v="3133" actId="26606"/>
          <ac:spMkLst>
            <pc:docMk/>
            <pc:sldMk cId="832525266" sldId="256"/>
            <ac:spMk id="179" creationId="{5A59F003-E00A-43F9-91DC-CC54E3B87466}"/>
          </ac:spMkLst>
        </pc:spChg>
        <pc:spChg chg="add del">
          <ac:chgData name="narges sohrabi" userId="62ebdc094e06d550" providerId="LiveId" clId="{53F66030-2017-49FC-B643-BA5761792245}" dt="2023-09-22T22:17:17.976" v="3133" actId="26606"/>
          <ac:spMkLst>
            <pc:docMk/>
            <pc:sldMk cId="832525266" sldId="256"/>
            <ac:spMk id="181" creationId="{D74A4382-E3AD-430A-9A1F-DFA3E0E77A7D}"/>
          </ac:spMkLst>
        </pc:spChg>
        <pc:spChg chg="add del">
          <ac:chgData name="narges sohrabi" userId="62ebdc094e06d550" providerId="LiveId" clId="{53F66030-2017-49FC-B643-BA5761792245}" dt="2023-09-22T22:17:17.976" v="3133" actId="26606"/>
          <ac:spMkLst>
            <pc:docMk/>
            <pc:sldMk cId="832525266" sldId="256"/>
            <ac:spMk id="182" creationId="{79F40191-0F44-4FD1-82CC-ACB507C14BE6}"/>
          </ac:spMkLst>
        </pc:spChg>
        <pc:spChg chg="add del">
          <ac:chgData name="narges sohrabi" userId="62ebdc094e06d550" providerId="LiveId" clId="{53F66030-2017-49FC-B643-BA5761792245}" dt="2023-09-22T22:17:43.331" v="3135" actId="26606"/>
          <ac:spMkLst>
            <pc:docMk/>
            <pc:sldMk cId="832525266" sldId="256"/>
            <ac:spMk id="185" creationId="{4D60F200-5EB0-B223-2439-C96C67F0FEE1}"/>
          </ac:spMkLst>
        </pc:spChg>
        <pc:spChg chg="add del">
          <ac:chgData name="narges sohrabi" userId="62ebdc094e06d550" providerId="LiveId" clId="{53F66030-2017-49FC-B643-BA5761792245}" dt="2023-09-22T22:17:54.132" v="3138" actId="26606"/>
          <ac:spMkLst>
            <pc:docMk/>
            <pc:sldMk cId="832525266" sldId="256"/>
            <ac:spMk id="190" creationId="{A8DB9CD9-59B1-4D73-BC4C-98796A48EF9B}"/>
          </ac:spMkLst>
        </pc:spChg>
        <pc:spChg chg="add del">
          <ac:chgData name="narges sohrabi" userId="62ebdc094e06d550" providerId="LiveId" clId="{53F66030-2017-49FC-B643-BA5761792245}" dt="2023-09-22T22:17:54.132" v="3138" actId="26606"/>
          <ac:spMkLst>
            <pc:docMk/>
            <pc:sldMk cId="832525266" sldId="256"/>
            <ac:spMk id="191" creationId="{8874A6A9-41FF-4E33-AFA8-F9F81436A59E}"/>
          </ac:spMkLst>
        </pc:spChg>
        <pc:spChg chg="add">
          <ac:chgData name="narges sohrabi" userId="62ebdc094e06d550" providerId="LiveId" clId="{53F66030-2017-49FC-B643-BA5761792245}" dt="2023-09-22T22:17:54.157" v="3139" actId="26606"/>
          <ac:spMkLst>
            <pc:docMk/>
            <pc:sldMk cId="832525266" sldId="256"/>
            <ac:spMk id="200" creationId="{5A59F003-E00A-43F9-91DC-CC54E3B87466}"/>
          </ac:spMkLst>
        </pc:spChg>
        <pc:spChg chg="add">
          <ac:chgData name="narges sohrabi" userId="62ebdc094e06d550" providerId="LiveId" clId="{53F66030-2017-49FC-B643-BA5761792245}" dt="2023-09-22T22:17:54.157" v="3139" actId="26606"/>
          <ac:spMkLst>
            <pc:docMk/>
            <pc:sldMk cId="832525266" sldId="256"/>
            <ac:spMk id="202" creationId="{D74A4382-E3AD-430A-9A1F-DFA3E0E77A7D}"/>
          </ac:spMkLst>
        </pc:spChg>
        <pc:spChg chg="add">
          <ac:chgData name="narges sohrabi" userId="62ebdc094e06d550" providerId="LiveId" clId="{53F66030-2017-49FC-B643-BA5761792245}" dt="2023-09-22T22:17:54.157" v="3139" actId="26606"/>
          <ac:spMkLst>
            <pc:docMk/>
            <pc:sldMk cId="832525266" sldId="256"/>
            <ac:spMk id="203" creationId="{79F40191-0F44-4FD1-82CC-ACB507C14BE6}"/>
          </ac:spMkLst>
        </pc:spChg>
        <pc:grpChg chg="mod">
          <ac:chgData name="narges sohrabi" userId="62ebdc094e06d550" providerId="LiveId" clId="{53F66030-2017-49FC-B643-BA5761792245}" dt="2023-09-03T09:54:44.242" v="418"/>
          <ac:grpSpMkLst>
            <pc:docMk/>
            <pc:sldMk cId="832525266" sldId="256"/>
            <ac:grpSpMk id="13" creationId="{67D2D3D3-4D2B-322E-E5CB-B11AF17B9065}"/>
          </ac:grpSpMkLst>
        </pc:grpChg>
        <pc:grpChg chg="add del">
          <ac:chgData name="narges sohrabi" userId="62ebdc094e06d550" providerId="LiveId" clId="{53F66030-2017-49FC-B643-BA5761792245}" dt="2023-09-22T22:15:05.223" v="3070" actId="26606"/>
          <ac:grpSpMkLst>
            <pc:docMk/>
            <pc:sldMk cId="832525266" sldId="256"/>
            <ac:grpSpMk id="15" creationId="{17F72E41-D8D7-F589-0125-D336DE2AF8BC}"/>
          </ac:grpSpMkLst>
        </pc:grpChg>
        <pc:grpChg chg="add del">
          <ac:chgData name="narges sohrabi" userId="62ebdc094e06d550" providerId="LiveId" clId="{53F66030-2017-49FC-B643-BA5761792245}" dt="2023-09-22T22:15:21.655" v="3087" actId="26606"/>
          <ac:grpSpMkLst>
            <pc:docMk/>
            <pc:sldMk cId="832525266" sldId="256"/>
            <ac:grpSpMk id="54" creationId="{A3F43CF7-5EDE-A3A8-25C8-BDC565956B91}"/>
          </ac:grpSpMkLst>
        </pc:grpChg>
        <pc:grpChg chg="add del">
          <ac:chgData name="narges sohrabi" userId="62ebdc094e06d550" providerId="LiveId" clId="{53F66030-2017-49FC-B643-BA5761792245}" dt="2023-09-22T22:15:21.655" v="3087" actId="26606"/>
          <ac:grpSpMkLst>
            <pc:docMk/>
            <pc:sldMk cId="832525266" sldId="256"/>
            <ac:grpSpMk id="57" creationId="{CA5F2CA7-D8B5-C660-92A7-E1C4DE075F49}"/>
          </ac:grpSpMkLst>
        </pc:grpChg>
        <pc:grpChg chg="add del">
          <ac:chgData name="narges sohrabi" userId="62ebdc094e06d550" providerId="LiveId" clId="{53F66030-2017-49FC-B643-BA5761792245}" dt="2023-09-22T22:15:23.339" v="3089" actId="26606"/>
          <ac:grpSpMkLst>
            <pc:docMk/>
            <pc:sldMk cId="832525266" sldId="256"/>
            <ac:grpSpMk id="66" creationId="{89D1390B-7E13-4B4F-9CB2-391063412E54}"/>
          </ac:grpSpMkLst>
        </pc:grpChg>
        <pc:grpChg chg="add del">
          <ac:chgData name="narges sohrabi" userId="62ebdc094e06d550" providerId="LiveId" clId="{53F66030-2017-49FC-B643-BA5761792245}" dt="2023-09-22T22:15:29.296" v="3091" actId="26606"/>
          <ac:grpSpMkLst>
            <pc:docMk/>
            <pc:sldMk cId="832525266" sldId="256"/>
            <ac:grpSpMk id="74" creationId="{89D1390B-7E13-4B4F-9CB2-391063412E54}"/>
          </ac:grpSpMkLst>
        </pc:grpChg>
        <pc:grpChg chg="add del">
          <ac:chgData name="narges sohrabi" userId="62ebdc094e06d550" providerId="LiveId" clId="{53F66030-2017-49FC-B643-BA5761792245}" dt="2023-09-22T22:15:34.214" v="3094" actId="26606"/>
          <ac:grpSpMkLst>
            <pc:docMk/>
            <pc:sldMk cId="832525266" sldId="256"/>
            <ac:grpSpMk id="81" creationId="{721D730E-1F97-4071-B143-B05E6D2599BC}"/>
          </ac:grpSpMkLst>
        </pc:grpChg>
        <pc:grpChg chg="add del">
          <ac:chgData name="narges sohrabi" userId="62ebdc094e06d550" providerId="LiveId" clId="{53F66030-2017-49FC-B643-BA5761792245}" dt="2023-09-22T22:15:42.870" v="3103" actId="26606"/>
          <ac:grpSpMkLst>
            <pc:docMk/>
            <pc:sldMk cId="832525266" sldId="256"/>
            <ac:grpSpMk id="107" creationId="{DA02BEE4-A5D4-40AF-882D-49D34B086FFF}"/>
          </ac:grpSpMkLst>
        </pc:grpChg>
        <pc:grpChg chg="add del">
          <ac:chgData name="narges sohrabi" userId="62ebdc094e06d550" providerId="LiveId" clId="{53F66030-2017-49FC-B643-BA5761792245}" dt="2023-09-22T22:15:47.987" v="3105" actId="26606"/>
          <ac:grpSpMkLst>
            <pc:docMk/>
            <pc:sldMk cId="832525266" sldId="256"/>
            <ac:grpSpMk id="117" creationId="{976FA3CB-F274-2EB9-9908-549770D7831D}"/>
          </ac:grpSpMkLst>
        </pc:grpChg>
        <pc:grpChg chg="add del">
          <ac:chgData name="narges sohrabi" userId="62ebdc094e06d550" providerId="LiveId" clId="{53F66030-2017-49FC-B643-BA5761792245}" dt="2023-09-22T22:16:02.079" v="3115" actId="26606"/>
          <ac:grpSpMkLst>
            <pc:docMk/>
            <pc:sldMk cId="832525266" sldId="256"/>
            <ac:grpSpMk id="134" creationId="{8734DDD3-F723-4DD3-8ABE-EC0B2AC87D74}"/>
          </ac:grpSpMkLst>
        </pc:grpChg>
        <pc:grpChg chg="add del">
          <ac:chgData name="narges sohrabi" userId="62ebdc094e06d550" providerId="LiveId" clId="{53F66030-2017-49FC-B643-BA5761792245}" dt="2023-09-22T22:16:06.340" v="3119" actId="26606"/>
          <ac:grpSpMkLst>
            <pc:docMk/>
            <pc:sldMk cId="832525266" sldId="256"/>
            <ac:grpSpMk id="145" creationId="{B0A10B5A-315F-4751-BA35-34556B5D2663}"/>
          </ac:grpSpMkLst>
        </pc:grpChg>
        <pc:grpChg chg="add del">
          <ac:chgData name="narges sohrabi" userId="62ebdc094e06d550" providerId="LiveId" clId="{53F66030-2017-49FC-B643-BA5761792245}" dt="2023-09-22T22:16:21.789" v="3123" actId="26606"/>
          <ac:grpSpMkLst>
            <pc:docMk/>
            <pc:sldMk cId="832525266" sldId="256"/>
            <ac:grpSpMk id="157" creationId="{DC9608D4-CD9C-4B8B-88DC-8055C0325C72}"/>
          </ac:grpSpMkLst>
        </pc:grpChg>
        <pc:grpChg chg="add del">
          <ac:chgData name="narges sohrabi" userId="62ebdc094e06d550" providerId="LiveId" clId="{53F66030-2017-49FC-B643-BA5761792245}" dt="2023-09-22T22:17:43.331" v="3135" actId="26606"/>
          <ac:grpSpMkLst>
            <pc:docMk/>
            <pc:sldMk cId="832525266" sldId="256"/>
            <ac:grpSpMk id="186" creationId="{976FA3CB-F274-2EB9-9908-549770D7831D}"/>
          </ac:grpSpMkLst>
        </pc:grpChg>
        <pc:grpChg chg="add del">
          <ac:chgData name="narges sohrabi" userId="62ebdc094e06d550" providerId="LiveId" clId="{53F66030-2017-49FC-B643-BA5761792245}" dt="2023-09-22T22:17:54.132" v="3138" actId="26606"/>
          <ac:grpSpMkLst>
            <pc:docMk/>
            <pc:sldMk cId="832525266" sldId="256"/>
            <ac:grpSpMk id="192" creationId="{721D730E-1F97-4071-B143-B05E6D2599BC}"/>
          </ac:grpSpMkLst>
        </pc:grpChg>
        <pc:picChg chg="add del mod">
          <ac:chgData name="narges sohrabi" userId="62ebdc094e06d550" providerId="LiveId" clId="{53F66030-2017-49FC-B643-BA5761792245}" dt="2023-09-22T22:15:05.223" v="3070" actId="26606"/>
          <ac:picMkLst>
            <pc:docMk/>
            <pc:sldMk cId="832525266" sldId="256"/>
            <ac:picMk id="14" creationId="{F74F9840-ABB2-FCB4-94A5-73979895B7EB}"/>
          </ac:picMkLst>
        </pc:picChg>
        <pc:picChg chg="add del">
          <ac:chgData name="narges sohrabi" userId="62ebdc094e06d550" providerId="LiveId" clId="{53F66030-2017-49FC-B643-BA5761792245}" dt="2023-09-22T22:15:08.226" v="3074" actId="26606"/>
          <ac:picMkLst>
            <pc:docMk/>
            <pc:sldMk cId="832525266" sldId="256"/>
            <ac:picMk id="26" creationId="{781382D5-0313-6A52-2797-0D94FB5BFD40}"/>
          </ac:picMkLst>
        </pc:picChg>
        <pc:picChg chg="add del">
          <ac:chgData name="narges sohrabi" userId="62ebdc094e06d550" providerId="LiveId" clId="{53F66030-2017-49FC-B643-BA5761792245}" dt="2023-09-22T22:15:14.131" v="3077" actId="26606"/>
          <ac:picMkLst>
            <pc:docMk/>
            <pc:sldMk cId="832525266" sldId="256"/>
            <ac:picMk id="29" creationId="{EA3769DD-0B4A-D2E8-DEB2-5DE948E2068D}"/>
          </ac:picMkLst>
        </pc:picChg>
        <pc:picChg chg="add del">
          <ac:chgData name="narges sohrabi" userId="62ebdc094e06d550" providerId="LiveId" clId="{53F66030-2017-49FC-B643-BA5761792245}" dt="2023-09-22T22:15:15.233" v="3079" actId="26606"/>
          <ac:picMkLst>
            <pc:docMk/>
            <pc:sldMk cId="832525266" sldId="256"/>
            <ac:picMk id="35" creationId="{7929AB14-D426-C012-E259-2C6E689FA96C}"/>
          </ac:picMkLst>
        </pc:picChg>
        <pc:picChg chg="add del">
          <ac:chgData name="narges sohrabi" userId="62ebdc094e06d550" providerId="LiveId" clId="{53F66030-2017-49FC-B643-BA5761792245}" dt="2023-09-22T22:15:20.697" v="3085" actId="26606"/>
          <ac:picMkLst>
            <pc:docMk/>
            <pc:sldMk cId="832525266" sldId="256"/>
            <ac:picMk id="52" creationId="{0F6AE788-700F-B7AD-55FB-3C9D3F6EB52E}"/>
          </ac:picMkLst>
        </pc:picChg>
        <pc:picChg chg="add del">
          <ac:chgData name="narges sohrabi" userId="62ebdc094e06d550" providerId="LiveId" clId="{53F66030-2017-49FC-B643-BA5761792245}" dt="2023-09-22T22:15:21.655" v="3087" actId="26606"/>
          <ac:picMkLst>
            <pc:docMk/>
            <pc:sldMk cId="832525266" sldId="256"/>
            <ac:picMk id="61" creationId="{25247D0F-800F-A1E9-9D79-9D6EE8F08DA7}"/>
          </ac:picMkLst>
        </pc:picChg>
        <pc:picChg chg="add del">
          <ac:chgData name="narges sohrabi" userId="62ebdc094e06d550" providerId="LiveId" clId="{53F66030-2017-49FC-B643-BA5761792245}" dt="2023-09-22T22:15:23.339" v="3089" actId="26606"/>
          <ac:picMkLst>
            <pc:docMk/>
            <pc:sldMk cId="832525266" sldId="256"/>
            <ac:picMk id="65" creationId="{7929AB14-D426-C012-E259-2C6E689FA96C}"/>
          </ac:picMkLst>
        </pc:picChg>
        <pc:picChg chg="add del">
          <ac:chgData name="narges sohrabi" userId="62ebdc094e06d550" providerId="LiveId" clId="{53F66030-2017-49FC-B643-BA5761792245}" dt="2023-09-22T22:15:29.296" v="3091" actId="26606"/>
          <ac:picMkLst>
            <pc:docMk/>
            <pc:sldMk cId="832525266" sldId="256"/>
            <ac:picMk id="73" creationId="{5929B195-7B1B-1ACA-8128-A7EBA26C52D3}"/>
          </ac:picMkLst>
        </pc:picChg>
        <pc:picChg chg="add del">
          <ac:chgData name="narges sohrabi" userId="62ebdc094e06d550" providerId="LiveId" clId="{53F66030-2017-49FC-B643-BA5761792245}" dt="2023-09-22T22:15:36.009" v="3097" actId="26606"/>
          <ac:picMkLst>
            <pc:docMk/>
            <pc:sldMk cId="832525266" sldId="256"/>
            <ac:picMk id="90" creationId="{D47A1D4B-97E5-3D21-F7FF-C324D96A16F4}"/>
          </ac:picMkLst>
        </pc:picChg>
        <pc:picChg chg="add del">
          <ac:chgData name="narges sohrabi" userId="62ebdc094e06d550" providerId="LiveId" clId="{53F66030-2017-49FC-B643-BA5761792245}" dt="2023-09-22T22:15:47.987" v="3105" actId="26606"/>
          <ac:picMkLst>
            <pc:docMk/>
            <pc:sldMk cId="832525266" sldId="256"/>
            <ac:picMk id="115" creationId="{EC9AC8D6-B16B-1A55-1BCA-41F4F23C6EF4}"/>
          </ac:picMkLst>
        </pc:picChg>
        <pc:picChg chg="add del">
          <ac:chgData name="narges sohrabi" userId="62ebdc094e06d550" providerId="LiveId" clId="{53F66030-2017-49FC-B643-BA5761792245}" dt="2023-09-22T22:15:49.777" v="3107" actId="26606"/>
          <ac:picMkLst>
            <pc:docMk/>
            <pc:sldMk cId="832525266" sldId="256"/>
            <ac:picMk id="121" creationId="{6B1DA12A-8886-7E3B-E982-226DCED2940F}"/>
          </ac:picMkLst>
        </pc:picChg>
        <pc:picChg chg="add del">
          <ac:chgData name="narges sohrabi" userId="62ebdc094e06d550" providerId="LiveId" clId="{53F66030-2017-49FC-B643-BA5761792245}" dt="2023-09-22T22:16:03.718" v="3117" actId="26606"/>
          <ac:picMkLst>
            <pc:docMk/>
            <pc:sldMk cId="832525266" sldId="256"/>
            <ac:picMk id="141" creationId="{23FDF46D-C2B6-709B-7F0D-EF6C7B14D43A}"/>
          </ac:picMkLst>
        </pc:picChg>
        <pc:picChg chg="add del">
          <ac:chgData name="narges sohrabi" userId="62ebdc094e06d550" providerId="LiveId" clId="{53F66030-2017-49FC-B643-BA5761792245}" dt="2023-09-22T22:16:06.340" v="3119" actId="26606"/>
          <ac:picMkLst>
            <pc:docMk/>
            <pc:sldMk cId="832525266" sldId="256"/>
            <ac:picMk id="144" creationId="{D8E8B196-303A-8525-B6FB-1C53195BBE9C}"/>
          </ac:picMkLst>
        </pc:picChg>
        <pc:picChg chg="add del">
          <ac:chgData name="narges sohrabi" userId="62ebdc094e06d550" providerId="LiveId" clId="{53F66030-2017-49FC-B643-BA5761792245}" dt="2023-09-22T22:16:21.789" v="3123" actId="26606"/>
          <ac:picMkLst>
            <pc:docMk/>
            <pc:sldMk cId="832525266" sldId="256"/>
            <ac:picMk id="156" creationId="{575ADF15-1E5E-1190-FC14-13CCBE744D65}"/>
          </ac:picMkLst>
        </pc:picChg>
        <pc:picChg chg="add del">
          <ac:chgData name="narges sohrabi" userId="62ebdc094e06d550" providerId="LiveId" clId="{53F66030-2017-49FC-B643-BA5761792245}" dt="2023-09-22T22:16:33.690" v="3125" actId="26606"/>
          <ac:picMkLst>
            <pc:docMk/>
            <pc:sldMk cId="832525266" sldId="256"/>
            <ac:picMk id="164" creationId="{29EDBFB1-81D5-DD74-38AA-DECEA338DF06}"/>
          </ac:picMkLst>
        </pc:picChg>
        <pc:picChg chg="add del">
          <ac:chgData name="narges sohrabi" userId="62ebdc094e06d550" providerId="LiveId" clId="{53F66030-2017-49FC-B643-BA5761792245}" dt="2023-09-22T22:16:41.987" v="3128" actId="26606"/>
          <ac:picMkLst>
            <pc:docMk/>
            <pc:sldMk cId="832525266" sldId="256"/>
            <ac:picMk id="169" creationId="{A36F7DFE-E609-41FF-A6C4-D5DC17BF042C}"/>
          </ac:picMkLst>
        </pc:picChg>
        <pc:picChg chg="add del">
          <ac:chgData name="narges sohrabi" userId="62ebdc094e06d550" providerId="LiveId" clId="{53F66030-2017-49FC-B643-BA5761792245}" dt="2023-09-22T22:16:52.542" v="3130" actId="26606"/>
          <ac:picMkLst>
            <pc:docMk/>
            <pc:sldMk cId="832525266" sldId="256"/>
            <ac:picMk id="174" creationId="{9041953C-AB07-5D1A-22AA-6ACED167A6FE}"/>
          </ac:picMkLst>
        </pc:picChg>
        <pc:picChg chg="add del">
          <ac:chgData name="narges sohrabi" userId="62ebdc094e06d550" providerId="LiveId" clId="{53F66030-2017-49FC-B643-BA5761792245}" dt="2023-09-22T22:17:17.976" v="3133" actId="26606"/>
          <ac:picMkLst>
            <pc:docMk/>
            <pc:sldMk cId="832525266" sldId="256"/>
            <ac:picMk id="180" creationId="{A36F7DFE-E609-41FF-A6C4-D5DC17BF042C}"/>
          </ac:picMkLst>
        </pc:picChg>
        <pc:picChg chg="add del">
          <ac:chgData name="narges sohrabi" userId="62ebdc094e06d550" providerId="LiveId" clId="{53F66030-2017-49FC-B643-BA5761792245}" dt="2023-09-22T22:17:43.331" v="3135" actId="26606"/>
          <ac:picMkLst>
            <pc:docMk/>
            <pc:sldMk cId="832525266" sldId="256"/>
            <ac:picMk id="184" creationId="{EC9AC8D6-B16B-1A55-1BCA-41F4F23C6EF4}"/>
          </ac:picMkLst>
        </pc:picChg>
        <pc:picChg chg="add mod">
          <ac:chgData name="narges sohrabi" userId="62ebdc094e06d550" providerId="LiveId" clId="{53F66030-2017-49FC-B643-BA5761792245}" dt="2023-09-24T11:53:25.711" v="3219" actId="1076"/>
          <ac:picMkLst>
            <pc:docMk/>
            <pc:sldMk cId="832525266" sldId="256"/>
            <ac:picMk id="201" creationId="{A36F7DFE-E609-41FF-A6C4-D5DC17BF042C}"/>
          </ac:picMkLst>
        </pc:picChg>
        <pc:inkChg chg="add del">
          <ac:chgData name="narges sohrabi" userId="62ebdc094e06d550" providerId="LiveId" clId="{53F66030-2017-49FC-B643-BA5761792245}" dt="2023-09-03T08:43:17.800" v="277" actId="9405"/>
          <ac:inkMkLst>
            <pc:docMk/>
            <pc:sldMk cId="832525266" sldId="256"/>
            <ac:inkMk id="4" creationId="{55A5734A-B1DA-432F-63C4-608B6D1544AF}"/>
          </ac:inkMkLst>
        </pc:inkChg>
        <pc:inkChg chg="add del">
          <ac:chgData name="narges sohrabi" userId="62ebdc094e06d550" providerId="LiveId" clId="{53F66030-2017-49FC-B643-BA5761792245}" dt="2023-09-03T08:43:55.850" v="284"/>
          <ac:inkMkLst>
            <pc:docMk/>
            <pc:sldMk cId="832525266" sldId="256"/>
            <ac:inkMk id="5" creationId="{8110F323-DC2A-9B9E-E7A5-C6F976F8FE14}"/>
          </ac:inkMkLst>
        </pc:inkChg>
        <pc:inkChg chg="add del">
          <ac:chgData name="narges sohrabi" userId="62ebdc094e06d550" providerId="LiveId" clId="{53F66030-2017-49FC-B643-BA5761792245}" dt="2023-09-03T08:43:55.855" v="289"/>
          <ac:inkMkLst>
            <pc:docMk/>
            <pc:sldMk cId="832525266" sldId="256"/>
            <ac:inkMk id="6" creationId="{DDE356EB-89D8-85FF-8DDD-B04B30409DA2}"/>
          </ac:inkMkLst>
        </pc:inkChg>
        <pc:inkChg chg="add del">
          <ac:chgData name="narges sohrabi" userId="62ebdc094e06d550" providerId="LiveId" clId="{53F66030-2017-49FC-B643-BA5761792245}" dt="2023-09-03T08:43:55.855" v="286"/>
          <ac:inkMkLst>
            <pc:docMk/>
            <pc:sldMk cId="832525266" sldId="256"/>
            <ac:inkMk id="7" creationId="{36A1D47A-7AFF-3B1C-FB95-E07A972C8400}"/>
          </ac:inkMkLst>
        </pc:inkChg>
        <pc:inkChg chg="add del">
          <ac:chgData name="narges sohrabi" userId="62ebdc094e06d550" providerId="LiveId" clId="{53F66030-2017-49FC-B643-BA5761792245}" dt="2023-09-03T08:43:55.855" v="287"/>
          <ac:inkMkLst>
            <pc:docMk/>
            <pc:sldMk cId="832525266" sldId="256"/>
            <ac:inkMk id="8" creationId="{B6E93AA7-0793-70BC-C35C-0F23FD697F42}"/>
          </ac:inkMkLst>
        </pc:inkChg>
        <pc:inkChg chg="add del">
          <ac:chgData name="narges sohrabi" userId="62ebdc094e06d550" providerId="LiveId" clId="{53F66030-2017-49FC-B643-BA5761792245}" dt="2023-09-03T08:43:55.855" v="288"/>
          <ac:inkMkLst>
            <pc:docMk/>
            <pc:sldMk cId="832525266" sldId="256"/>
            <ac:inkMk id="9" creationId="{1133151D-0F9C-C709-D869-FCD45C34CC3A}"/>
          </ac:inkMkLst>
        </pc:inkChg>
        <pc:inkChg chg="add del">
          <ac:chgData name="narges sohrabi" userId="62ebdc094e06d550" providerId="LiveId" clId="{53F66030-2017-49FC-B643-BA5761792245}" dt="2023-09-03T08:43:55.854" v="285"/>
          <ac:inkMkLst>
            <pc:docMk/>
            <pc:sldMk cId="832525266" sldId="256"/>
            <ac:inkMk id="10" creationId="{B975ED88-8127-5C7D-BA85-A4748E16A995}"/>
          </ac:inkMkLst>
        </pc:inkChg>
        <pc:inkChg chg="add del mod">
          <ac:chgData name="narges sohrabi" userId="62ebdc094e06d550" providerId="LiveId" clId="{53F66030-2017-49FC-B643-BA5761792245}" dt="2023-09-03T09:54:44.630" v="419" actId="9405"/>
          <ac:inkMkLst>
            <pc:docMk/>
            <pc:sldMk cId="832525266" sldId="256"/>
            <ac:inkMk id="11" creationId="{0DC85AAC-0802-E3AB-D022-F23C1C727389}"/>
          </ac:inkMkLst>
        </pc:inkChg>
        <pc:inkChg chg="add del mod">
          <ac:chgData name="narges sohrabi" userId="62ebdc094e06d550" providerId="LiveId" clId="{53F66030-2017-49FC-B643-BA5761792245}" dt="2023-09-03T09:54:44.242" v="418"/>
          <ac:inkMkLst>
            <pc:docMk/>
            <pc:sldMk cId="832525266" sldId="256"/>
            <ac:inkMk id="12" creationId="{135BD7F3-9C13-061E-038E-6E9285C76F3E}"/>
          </ac:inkMkLst>
        </pc:inkChg>
        <pc:cxnChg chg="add del">
          <ac:chgData name="narges sohrabi" userId="62ebdc094e06d550" providerId="LiveId" clId="{53F66030-2017-49FC-B643-BA5761792245}" dt="2023-09-22T22:15:18.865" v="3083" actId="26606"/>
          <ac:cxnSpMkLst>
            <pc:docMk/>
            <pc:sldMk cId="832525266" sldId="256"/>
            <ac:cxnSpMk id="48" creationId="{F7C8EA93-3210-4C62-99E9-153C275E3A87}"/>
          </ac:cxnSpMkLst>
        </pc:cxnChg>
      </pc:sldChg>
      <pc:sldChg chg="delSp modSp new mod ord modNotesTx">
        <pc:chgData name="narges sohrabi" userId="62ebdc094e06d550" providerId="LiveId" clId="{53F66030-2017-49FC-B643-BA5761792245}" dt="2023-09-24T11:52:57.012" v="3216"/>
        <pc:sldMkLst>
          <pc:docMk/>
          <pc:sldMk cId="1684591587" sldId="257"/>
        </pc:sldMkLst>
        <pc:spChg chg="del mod">
          <ac:chgData name="narges sohrabi" userId="62ebdc094e06d550" providerId="LiveId" clId="{53F66030-2017-49FC-B643-BA5761792245}" dt="2023-09-03T09:55:22.454" v="420" actId="478"/>
          <ac:spMkLst>
            <pc:docMk/>
            <pc:sldMk cId="1684591587" sldId="257"/>
            <ac:spMk id="2" creationId="{0E6FD46E-8402-AA3A-FACA-3A0526BE28B7}"/>
          </ac:spMkLst>
        </pc:spChg>
        <pc:spChg chg="mod">
          <ac:chgData name="narges sohrabi" userId="62ebdc094e06d550" providerId="LiveId" clId="{53F66030-2017-49FC-B643-BA5761792245}" dt="2023-09-03T10:09:17.333" v="433" actId="20577"/>
          <ac:spMkLst>
            <pc:docMk/>
            <pc:sldMk cId="1684591587" sldId="257"/>
            <ac:spMk id="3" creationId="{425D5603-D0B4-A5CD-D726-CAFE283130C4}"/>
          </ac:spMkLst>
        </pc:spChg>
      </pc:sldChg>
      <pc:sldChg chg="modSp new mod ord">
        <pc:chgData name="narges sohrabi" userId="62ebdc094e06d550" providerId="LiveId" clId="{53F66030-2017-49FC-B643-BA5761792245}" dt="2023-09-22T23:04:40.717" v="3191"/>
        <pc:sldMkLst>
          <pc:docMk/>
          <pc:sldMk cId="465829994" sldId="258"/>
        </pc:sldMkLst>
        <pc:spChg chg="mod">
          <ac:chgData name="narges sohrabi" userId="62ebdc094e06d550" providerId="LiveId" clId="{53F66030-2017-49FC-B643-BA5761792245}" dt="2023-08-30T23:00:09.701" v="25" actId="20577"/>
          <ac:spMkLst>
            <pc:docMk/>
            <pc:sldMk cId="465829994" sldId="258"/>
            <ac:spMk id="2" creationId="{4B0A54FB-E2B7-F297-EB69-C128AA03519D}"/>
          </ac:spMkLst>
        </pc:spChg>
        <pc:spChg chg="mod">
          <ac:chgData name="narges sohrabi" userId="62ebdc094e06d550" providerId="LiveId" clId="{53F66030-2017-49FC-B643-BA5761792245}" dt="2023-09-02T23:16:14.378" v="62" actId="27636"/>
          <ac:spMkLst>
            <pc:docMk/>
            <pc:sldMk cId="465829994" sldId="258"/>
            <ac:spMk id="3" creationId="{D8B4EAC3-421D-C8F2-1909-741AFD66FBFF}"/>
          </ac:spMkLst>
        </pc:spChg>
      </pc:sldChg>
      <pc:sldChg chg="delSp modSp new mod ord">
        <pc:chgData name="narges sohrabi" userId="62ebdc094e06d550" providerId="LiveId" clId="{53F66030-2017-49FC-B643-BA5761792245}" dt="2023-09-24T11:52:48.025" v="3214"/>
        <pc:sldMkLst>
          <pc:docMk/>
          <pc:sldMk cId="3700622977" sldId="259"/>
        </pc:sldMkLst>
        <pc:spChg chg="del">
          <ac:chgData name="narges sohrabi" userId="62ebdc094e06d550" providerId="LiveId" clId="{53F66030-2017-49FC-B643-BA5761792245}" dt="2023-09-03T09:55:37.012" v="422" actId="478"/>
          <ac:spMkLst>
            <pc:docMk/>
            <pc:sldMk cId="3700622977" sldId="259"/>
            <ac:spMk id="2" creationId="{3AEF7243-B8D9-7FCD-D67E-023E26BF26C0}"/>
          </ac:spMkLst>
        </pc:spChg>
        <pc:spChg chg="mod">
          <ac:chgData name="narges sohrabi" userId="62ebdc094e06d550" providerId="LiveId" clId="{53F66030-2017-49FC-B643-BA5761792245}" dt="2023-09-02T23:14:21.065" v="58" actId="20577"/>
          <ac:spMkLst>
            <pc:docMk/>
            <pc:sldMk cId="3700622977" sldId="259"/>
            <ac:spMk id="3" creationId="{47F65A2F-149D-1576-AFE6-3C513447540C}"/>
          </ac:spMkLst>
        </pc:spChg>
      </pc:sldChg>
      <pc:sldChg chg="modSp new mod">
        <pc:chgData name="narges sohrabi" userId="62ebdc094e06d550" providerId="LiveId" clId="{53F66030-2017-49FC-B643-BA5761792245}" dt="2023-09-01T00:27:49.839" v="53"/>
        <pc:sldMkLst>
          <pc:docMk/>
          <pc:sldMk cId="3904784654" sldId="260"/>
        </pc:sldMkLst>
        <pc:spChg chg="mod">
          <ac:chgData name="narges sohrabi" userId="62ebdc094e06d550" providerId="LiveId" clId="{53F66030-2017-49FC-B643-BA5761792245}" dt="2023-09-01T00:27:49.839" v="53"/>
          <ac:spMkLst>
            <pc:docMk/>
            <pc:sldMk cId="3904784654" sldId="260"/>
            <ac:spMk id="2" creationId="{B5412830-74D8-42CC-2ACD-DF5C813C5C01}"/>
          </ac:spMkLst>
        </pc:spChg>
        <pc:spChg chg="mod">
          <ac:chgData name="narges sohrabi" userId="62ebdc094e06d550" providerId="LiveId" clId="{53F66030-2017-49FC-B643-BA5761792245}" dt="2023-08-31T23:36:02.502" v="52" actId="27636"/>
          <ac:spMkLst>
            <pc:docMk/>
            <pc:sldMk cId="3904784654" sldId="260"/>
            <ac:spMk id="3" creationId="{A105905C-FF81-1A6B-7805-BED6326A03F8}"/>
          </ac:spMkLst>
        </pc:spChg>
      </pc:sldChg>
      <pc:sldChg chg="addSp modSp new mod setBg addAnim">
        <pc:chgData name="narges sohrabi" userId="62ebdc094e06d550" providerId="LiveId" clId="{53F66030-2017-49FC-B643-BA5761792245}" dt="2023-09-24T15:39:16.205" v="3527"/>
        <pc:sldMkLst>
          <pc:docMk/>
          <pc:sldMk cId="788813855" sldId="261"/>
        </pc:sldMkLst>
        <pc:spChg chg="mod">
          <ac:chgData name="narges sohrabi" userId="62ebdc094e06d550" providerId="LiveId" clId="{53F66030-2017-49FC-B643-BA5761792245}" dt="2023-09-24T15:39:16.205" v="3526" actId="26606"/>
          <ac:spMkLst>
            <pc:docMk/>
            <pc:sldMk cId="788813855" sldId="261"/>
            <ac:spMk id="2" creationId="{B13C1A5A-D951-800C-4E5C-4AB1455DAE3A}"/>
          </ac:spMkLst>
        </pc:spChg>
        <pc:spChg chg="mod">
          <ac:chgData name="narges sohrabi" userId="62ebdc094e06d550" providerId="LiveId" clId="{53F66030-2017-49FC-B643-BA5761792245}" dt="2023-09-24T15:39:16.205" v="3526" actId="26606"/>
          <ac:spMkLst>
            <pc:docMk/>
            <pc:sldMk cId="788813855" sldId="261"/>
            <ac:spMk id="3" creationId="{2C4EA799-211C-F5AA-AB9E-F0A00101124D}"/>
          </ac:spMkLst>
        </pc:spChg>
        <pc:spChg chg="add">
          <ac:chgData name="narges sohrabi" userId="62ebdc094e06d550" providerId="LiveId" clId="{53F66030-2017-49FC-B643-BA5761792245}" dt="2023-09-24T15:39:16.205" v="3526" actId="26606"/>
          <ac:spMkLst>
            <pc:docMk/>
            <pc:sldMk cId="788813855" sldId="261"/>
            <ac:spMk id="9" creationId="{2A0E4E09-FC02-4ADC-951A-3FFA90B6FE39}"/>
          </ac:spMkLst>
        </pc:spChg>
        <pc:grpChg chg="add">
          <ac:chgData name="narges sohrabi" userId="62ebdc094e06d550" providerId="LiveId" clId="{53F66030-2017-49FC-B643-BA5761792245}" dt="2023-09-24T15:39:16.205" v="3526" actId="26606"/>
          <ac:grpSpMkLst>
            <pc:docMk/>
            <pc:sldMk cId="788813855" sldId="261"/>
            <ac:grpSpMk id="11" creationId="{3DFB5C00-6040-4666-9765-4391ECB26F36}"/>
          </ac:grpSpMkLst>
        </pc:grpChg>
        <pc:picChg chg="add">
          <ac:chgData name="narges sohrabi" userId="62ebdc094e06d550" providerId="LiveId" clId="{53F66030-2017-49FC-B643-BA5761792245}" dt="2023-09-24T15:39:16.205" v="3526" actId="26606"/>
          <ac:picMkLst>
            <pc:docMk/>
            <pc:sldMk cId="788813855" sldId="261"/>
            <ac:picMk id="5" creationId="{22BD1103-7DA2-FBFF-767E-BCD739B85EB9}"/>
          </ac:picMkLst>
        </pc:picChg>
      </pc:sldChg>
      <pc:sldChg chg="addSp delSp modSp new mod">
        <pc:chgData name="narges sohrabi" userId="62ebdc094e06d550" providerId="LiveId" clId="{53F66030-2017-49FC-B643-BA5761792245}" dt="2023-09-20T23:07:06.849" v="2606" actId="478"/>
        <pc:sldMkLst>
          <pc:docMk/>
          <pc:sldMk cId="1204746086" sldId="262"/>
        </pc:sldMkLst>
        <pc:spChg chg="add del mod">
          <ac:chgData name="narges sohrabi" userId="62ebdc094e06d550" providerId="LiveId" clId="{53F66030-2017-49FC-B643-BA5761792245}" dt="2023-09-20T23:06:50.282" v="2596" actId="1076"/>
          <ac:spMkLst>
            <pc:docMk/>
            <pc:sldMk cId="1204746086" sldId="262"/>
            <ac:spMk id="2" creationId="{98A1FD6B-F793-1028-7EA9-3B00F0F6BD1A}"/>
          </ac:spMkLst>
        </pc:spChg>
        <pc:spChg chg="add del mod">
          <ac:chgData name="narges sohrabi" userId="62ebdc094e06d550" providerId="LiveId" clId="{53F66030-2017-49FC-B643-BA5761792245}" dt="2023-09-20T23:06:55.064" v="2599" actId="478"/>
          <ac:spMkLst>
            <pc:docMk/>
            <pc:sldMk cId="1204746086" sldId="262"/>
            <ac:spMk id="3" creationId="{C7E1B9A3-FB60-DF86-D68F-C1E5B184302F}"/>
          </ac:spMkLst>
        </pc:spChg>
        <pc:spChg chg="add del mod">
          <ac:chgData name="narges sohrabi" userId="62ebdc094e06d550" providerId="LiveId" clId="{53F66030-2017-49FC-B643-BA5761792245}" dt="2023-09-20T23:06:12.536" v="2587" actId="478"/>
          <ac:spMkLst>
            <pc:docMk/>
            <pc:sldMk cId="1204746086" sldId="262"/>
            <ac:spMk id="9" creationId="{35376F13-AD73-A3EE-F3E2-09B7156C9A4A}"/>
          </ac:spMkLst>
        </pc:spChg>
        <pc:spChg chg="add del mod">
          <ac:chgData name="narges sohrabi" userId="62ebdc094e06d550" providerId="LiveId" clId="{53F66030-2017-49FC-B643-BA5761792245}" dt="2023-09-20T23:06:12.536" v="2587" actId="478"/>
          <ac:spMkLst>
            <pc:docMk/>
            <pc:sldMk cId="1204746086" sldId="262"/>
            <ac:spMk id="17" creationId="{30B17474-B05C-2AF9-33DE-5EC6747E127A}"/>
          </ac:spMkLst>
        </pc:spChg>
        <pc:spChg chg="add del mod">
          <ac:chgData name="narges sohrabi" userId="62ebdc094e06d550" providerId="LiveId" clId="{53F66030-2017-49FC-B643-BA5761792245}" dt="2023-09-20T23:06:18.564" v="2589" actId="478"/>
          <ac:spMkLst>
            <pc:docMk/>
            <pc:sldMk cId="1204746086" sldId="262"/>
            <ac:spMk id="34" creationId="{317536DD-9E53-C25D-E002-8F03EA254DEC}"/>
          </ac:spMkLst>
        </pc:spChg>
        <pc:spChg chg="add del mod">
          <ac:chgData name="narges sohrabi" userId="62ebdc094e06d550" providerId="LiveId" clId="{53F66030-2017-49FC-B643-BA5761792245}" dt="2023-09-20T23:06:18.564" v="2589" actId="478"/>
          <ac:spMkLst>
            <pc:docMk/>
            <pc:sldMk cId="1204746086" sldId="262"/>
            <ac:spMk id="53" creationId="{69E82E3D-7CAA-18A5-3F21-055A9B0D27F7}"/>
          </ac:spMkLst>
        </pc:spChg>
        <pc:spChg chg="add del mod">
          <ac:chgData name="narges sohrabi" userId="62ebdc094e06d550" providerId="LiveId" clId="{53F66030-2017-49FC-B643-BA5761792245}" dt="2023-09-20T23:06:55.064" v="2599" actId="478"/>
          <ac:spMkLst>
            <pc:docMk/>
            <pc:sldMk cId="1204746086" sldId="262"/>
            <ac:spMk id="57" creationId="{7BD935DC-9D19-8B22-DB48-687C07660341}"/>
          </ac:spMkLst>
        </pc:spChg>
        <pc:grpChg chg="del mod">
          <ac:chgData name="narges sohrabi" userId="62ebdc094e06d550" providerId="LiveId" clId="{53F66030-2017-49FC-B643-BA5761792245}" dt="2023-09-03T10:10:57.827" v="439"/>
          <ac:grpSpMkLst>
            <pc:docMk/>
            <pc:sldMk cId="1204746086" sldId="262"/>
            <ac:grpSpMk id="7" creationId="{776024DD-5DBD-F875-0F27-FC212563B751}"/>
          </ac:grpSpMkLst>
        </pc:grpChg>
        <pc:grpChg chg="del mod">
          <ac:chgData name="narges sohrabi" userId="62ebdc094e06d550" providerId="LiveId" clId="{53F66030-2017-49FC-B643-BA5761792245}" dt="2023-09-03T10:11:08.340" v="444"/>
          <ac:grpSpMkLst>
            <pc:docMk/>
            <pc:sldMk cId="1204746086" sldId="262"/>
            <ac:grpSpMk id="9" creationId="{655A3350-DE75-F4BE-0259-90F2A6AA693F}"/>
          </ac:grpSpMkLst>
        </pc:grpChg>
        <pc:grpChg chg="del mod">
          <ac:chgData name="narges sohrabi" userId="62ebdc094e06d550" providerId="LiveId" clId="{53F66030-2017-49FC-B643-BA5761792245}" dt="2023-09-03T10:11:10.090" v="447"/>
          <ac:grpSpMkLst>
            <pc:docMk/>
            <pc:sldMk cId="1204746086" sldId="262"/>
            <ac:grpSpMk id="14" creationId="{52E72A45-BB35-F2C0-34D4-3525EA1AB803}"/>
          </ac:grpSpMkLst>
        </pc:grpChg>
        <pc:grpChg chg="del mod">
          <ac:chgData name="narges sohrabi" userId="62ebdc094e06d550" providerId="LiveId" clId="{53F66030-2017-49FC-B643-BA5761792245}" dt="2023-09-03T10:11:57.567" v="483"/>
          <ac:grpSpMkLst>
            <pc:docMk/>
            <pc:sldMk cId="1204746086" sldId="262"/>
            <ac:grpSpMk id="17" creationId="{7455756D-C9C1-667C-C20E-8B83CC4D8E21}"/>
          </ac:grpSpMkLst>
        </pc:grpChg>
        <pc:grpChg chg="del mod">
          <ac:chgData name="narges sohrabi" userId="62ebdc094e06d550" providerId="LiveId" clId="{53F66030-2017-49FC-B643-BA5761792245}" dt="2023-09-03T10:11:46.622" v="472"/>
          <ac:grpSpMkLst>
            <pc:docMk/>
            <pc:sldMk cId="1204746086" sldId="262"/>
            <ac:grpSpMk id="31" creationId="{747FDB12-C033-02D1-32F5-537586C6B4A8}"/>
          </ac:grpSpMkLst>
        </pc:grpChg>
        <pc:grpChg chg="del mod">
          <ac:chgData name="narges sohrabi" userId="62ebdc094e06d550" providerId="LiveId" clId="{53F66030-2017-49FC-B643-BA5761792245}" dt="2023-09-03T10:11:46.622" v="472"/>
          <ac:grpSpMkLst>
            <pc:docMk/>
            <pc:sldMk cId="1204746086" sldId="262"/>
            <ac:grpSpMk id="34" creationId="{55F9D5AA-FD6C-4043-A276-9911ACDD9E82}"/>
          </ac:grpSpMkLst>
        </pc:grpChg>
        <pc:grpChg chg="del mod">
          <ac:chgData name="narges sohrabi" userId="62ebdc094e06d550" providerId="LiveId" clId="{53F66030-2017-49FC-B643-BA5761792245}" dt="2023-09-03T10:11:57.567" v="483"/>
          <ac:grpSpMkLst>
            <pc:docMk/>
            <pc:sldMk cId="1204746086" sldId="262"/>
            <ac:grpSpMk id="42" creationId="{5E350B95-6289-028E-FB3F-39AF72135EA3}"/>
          </ac:grpSpMkLst>
        </pc:grpChg>
        <pc:grpChg chg="del mod">
          <ac:chgData name="narges sohrabi" userId="62ebdc094e06d550" providerId="LiveId" clId="{53F66030-2017-49FC-B643-BA5761792245}" dt="2023-09-03T10:14:01.168" v="552"/>
          <ac:grpSpMkLst>
            <pc:docMk/>
            <pc:sldMk cId="1204746086" sldId="262"/>
            <ac:grpSpMk id="53" creationId="{FD2FA6FF-32E3-1BB2-4EA8-EAD0EB56FCB3}"/>
          </ac:grpSpMkLst>
        </pc:grpChg>
        <pc:grpChg chg="del mod">
          <ac:chgData name="narges sohrabi" userId="62ebdc094e06d550" providerId="LiveId" clId="{53F66030-2017-49FC-B643-BA5761792245}" dt="2023-09-03T10:13:44.801" v="537"/>
          <ac:grpSpMkLst>
            <pc:docMk/>
            <pc:sldMk cId="1204746086" sldId="262"/>
            <ac:grpSpMk id="54" creationId="{A3479F6E-5ABB-D4BF-2E61-10ED55A82A81}"/>
          </ac:grpSpMkLst>
        </pc:grpChg>
        <pc:grpChg chg="del mod">
          <ac:chgData name="narges sohrabi" userId="62ebdc094e06d550" providerId="LiveId" clId="{53F66030-2017-49FC-B643-BA5761792245}" dt="2023-09-03T10:14:01.168" v="552"/>
          <ac:grpSpMkLst>
            <pc:docMk/>
            <pc:sldMk cId="1204746086" sldId="262"/>
            <ac:grpSpMk id="57" creationId="{96C2911E-9851-9750-5347-75C219370332}"/>
          </ac:grpSpMkLst>
        </pc:grpChg>
        <pc:grpChg chg="add del mod">
          <ac:chgData name="narges sohrabi" userId="62ebdc094e06d550" providerId="LiveId" clId="{53F66030-2017-49FC-B643-BA5761792245}" dt="2023-09-20T23:06:44.621" v="2593" actId="478"/>
          <ac:grpSpMkLst>
            <pc:docMk/>
            <pc:sldMk cId="1204746086" sldId="262"/>
            <ac:grpSpMk id="62" creationId="{810EC39C-4D86-640C-4F39-48C46DC172BC}"/>
          </ac:grpSpMkLst>
        </pc:grpChg>
        <pc:grpChg chg="del mod">
          <ac:chgData name="narges sohrabi" userId="62ebdc094e06d550" providerId="LiveId" clId="{53F66030-2017-49FC-B643-BA5761792245}" dt="2023-09-03T10:12:31.490" v="509"/>
          <ac:grpSpMkLst>
            <pc:docMk/>
            <pc:sldMk cId="1204746086" sldId="262"/>
            <ac:grpSpMk id="1028" creationId="{09E071C1-5194-3D02-F680-B214E0F8DA75}"/>
          </ac:grpSpMkLst>
        </pc:grpChg>
        <pc:grpChg chg="del mod">
          <ac:chgData name="narges sohrabi" userId="62ebdc094e06d550" providerId="LiveId" clId="{53F66030-2017-49FC-B643-BA5761792245}" dt="2023-09-03T10:12:33.979" v="513"/>
          <ac:grpSpMkLst>
            <pc:docMk/>
            <pc:sldMk cId="1204746086" sldId="262"/>
            <ac:grpSpMk id="1041" creationId="{1137694D-0CEA-2C38-D08E-6F120C16BB01}"/>
          </ac:grpSpMkLst>
        </pc:grpChg>
        <pc:grpChg chg="del mod">
          <ac:chgData name="narges sohrabi" userId="62ebdc094e06d550" providerId="LiveId" clId="{53F66030-2017-49FC-B643-BA5761792245}" dt="2023-09-03T10:12:36.802" v="515"/>
          <ac:grpSpMkLst>
            <pc:docMk/>
            <pc:sldMk cId="1204746086" sldId="262"/>
            <ac:grpSpMk id="1045" creationId="{D38F3E7C-F076-2A83-E93F-4C23E9E40055}"/>
          </ac:grpSpMkLst>
        </pc:grpChg>
        <pc:grpChg chg="del mod">
          <ac:chgData name="narges sohrabi" userId="62ebdc094e06d550" providerId="LiveId" clId="{53F66030-2017-49FC-B643-BA5761792245}" dt="2023-09-20T23:06:03.818" v="2584" actId="478"/>
          <ac:grpSpMkLst>
            <pc:docMk/>
            <pc:sldMk cId="1204746086" sldId="262"/>
            <ac:grpSpMk id="1047" creationId="{720DC66A-A35A-FAE6-3650-A89CAAB0A19C}"/>
          </ac:grpSpMkLst>
        </pc:grpChg>
        <pc:grpChg chg="del mod">
          <ac:chgData name="narges sohrabi" userId="62ebdc094e06d550" providerId="LiveId" clId="{53F66030-2017-49FC-B643-BA5761792245}" dt="2023-09-03T10:14:01.168" v="552"/>
          <ac:grpSpMkLst>
            <pc:docMk/>
            <pc:sldMk cId="1204746086" sldId="262"/>
            <ac:grpSpMk id="1050" creationId="{EC179B47-D5B8-FE31-8860-FC729ED5E684}"/>
          </ac:grpSpMkLst>
        </pc:grpChg>
        <pc:grpChg chg="del mod">
          <ac:chgData name="narges sohrabi" userId="62ebdc094e06d550" providerId="LiveId" clId="{53F66030-2017-49FC-B643-BA5761792245}" dt="2023-09-03T10:12:59.141" v="532"/>
          <ac:grpSpMkLst>
            <pc:docMk/>
            <pc:sldMk cId="1204746086" sldId="262"/>
            <ac:grpSpMk id="1061" creationId="{450911FC-F77A-F98E-E729-6EC5FE4CA644}"/>
          </ac:grpSpMkLst>
        </pc:grpChg>
        <pc:grpChg chg="del mod">
          <ac:chgData name="narges sohrabi" userId="62ebdc094e06d550" providerId="LiveId" clId="{53F66030-2017-49FC-B643-BA5761792245}" dt="2023-09-03T10:14:01.168" v="552"/>
          <ac:grpSpMkLst>
            <pc:docMk/>
            <pc:sldMk cId="1204746086" sldId="262"/>
            <ac:grpSpMk id="1064" creationId="{4836FC31-4788-C348-52CF-DBF35432C661}"/>
          </ac:grpSpMkLst>
        </pc:grpChg>
        <pc:grpChg chg="del mod">
          <ac:chgData name="narges sohrabi" userId="62ebdc094e06d550" providerId="LiveId" clId="{53F66030-2017-49FC-B643-BA5761792245}" dt="2023-09-03T10:14:01.168" v="552"/>
          <ac:grpSpMkLst>
            <pc:docMk/>
            <pc:sldMk cId="1204746086" sldId="262"/>
            <ac:grpSpMk id="1067" creationId="{D62463A8-F204-23FB-96F9-CBEB841095E7}"/>
          </ac:grpSpMkLst>
        </pc:grpChg>
        <pc:grpChg chg="del mod">
          <ac:chgData name="narges sohrabi" userId="62ebdc094e06d550" providerId="LiveId" clId="{53F66030-2017-49FC-B643-BA5761792245}" dt="2023-09-03T10:14:01.168" v="552"/>
          <ac:grpSpMkLst>
            <pc:docMk/>
            <pc:sldMk cId="1204746086" sldId="262"/>
            <ac:grpSpMk id="1069" creationId="{2FF4D094-D89A-9E73-5F37-80A6D651B679}"/>
          </ac:grpSpMkLst>
        </pc:grpChg>
        <pc:grpChg chg="del mod">
          <ac:chgData name="narges sohrabi" userId="62ebdc094e06d550" providerId="LiveId" clId="{53F66030-2017-49FC-B643-BA5761792245}" dt="2023-09-03T10:13:56.477" v="545"/>
          <ac:grpSpMkLst>
            <pc:docMk/>
            <pc:sldMk cId="1204746086" sldId="262"/>
            <ac:grpSpMk id="1073" creationId="{B6813963-47A3-7F70-429C-2ADE97305253}"/>
          </ac:grpSpMkLst>
        </pc:grpChg>
        <pc:grpChg chg="del mod">
          <ac:chgData name="narges sohrabi" userId="62ebdc094e06d550" providerId="LiveId" clId="{53F66030-2017-49FC-B643-BA5761792245}" dt="2023-09-03T10:13:57.919" v="547"/>
          <ac:grpSpMkLst>
            <pc:docMk/>
            <pc:sldMk cId="1204746086" sldId="262"/>
            <ac:grpSpMk id="1077" creationId="{95B58E4B-5414-A7A2-560E-F62FAB284FC5}"/>
          </ac:grpSpMkLst>
        </pc:grpChg>
        <pc:grpChg chg="del mod">
          <ac:chgData name="narges sohrabi" userId="62ebdc094e06d550" providerId="LiveId" clId="{53F66030-2017-49FC-B643-BA5761792245}" dt="2023-09-03T10:14:01.168" v="552"/>
          <ac:grpSpMkLst>
            <pc:docMk/>
            <pc:sldMk cId="1204746086" sldId="262"/>
            <ac:grpSpMk id="1079" creationId="{AA866C15-118E-E7E6-B5B3-AD46CE95EFD7}"/>
          </ac:grpSpMkLst>
        </pc:grpChg>
        <pc:grpChg chg="del mod">
          <ac:chgData name="narges sohrabi" userId="62ebdc094e06d550" providerId="LiveId" clId="{53F66030-2017-49FC-B643-BA5761792245}" dt="2023-09-03T10:14:03.622" v="554"/>
          <ac:grpSpMkLst>
            <pc:docMk/>
            <pc:sldMk cId="1204746086" sldId="262"/>
            <ac:grpSpMk id="1084" creationId="{E9233C91-53BE-2DB8-D63E-BE8A4337B9A1}"/>
          </ac:grpSpMkLst>
        </pc:grpChg>
        <pc:grpChg chg="del mod">
          <ac:chgData name="narges sohrabi" userId="62ebdc094e06d550" providerId="LiveId" clId="{53F66030-2017-49FC-B643-BA5761792245}" dt="2023-09-03T10:14:25.575" v="567"/>
          <ac:grpSpMkLst>
            <pc:docMk/>
            <pc:sldMk cId="1204746086" sldId="262"/>
            <ac:grpSpMk id="1086" creationId="{DA363337-5EBB-11B0-D792-B88F3C00F54A}"/>
          </ac:grpSpMkLst>
        </pc:grpChg>
        <pc:grpChg chg="del mod">
          <ac:chgData name="narges sohrabi" userId="62ebdc094e06d550" providerId="LiveId" clId="{53F66030-2017-49FC-B643-BA5761792245}" dt="2023-09-03T10:14:58.823" v="569"/>
          <ac:grpSpMkLst>
            <pc:docMk/>
            <pc:sldMk cId="1204746086" sldId="262"/>
            <ac:grpSpMk id="1091" creationId="{DD7885BE-C110-48E5-3F14-EBFAFEBF3532}"/>
          </ac:grpSpMkLst>
        </pc:grpChg>
        <pc:grpChg chg="del mod">
          <ac:chgData name="narges sohrabi" userId="62ebdc094e06d550" providerId="LiveId" clId="{53F66030-2017-49FC-B643-BA5761792245}" dt="2023-09-03T10:14:58.823" v="569"/>
          <ac:grpSpMkLst>
            <pc:docMk/>
            <pc:sldMk cId="1204746086" sldId="262"/>
            <ac:grpSpMk id="1099" creationId="{70565913-851A-DA23-B1B7-CC3761753CEF}"/>
          </ac:grpSpMkLst>
        </pc:grpChg>
        <pc:grpChg chg="del mod">
          <ac:chgData name="narges sohrabi" userId="62ebdc094e06d550" providerId="LiveId" clId="{53F66030-2017-49FC-B643-BA5761792245}" dt="2023-09-03T10:15:00.231" v="571"/>
          <ac:grpSpMkLst>
            <pc:docMk/>
            <pc:sldMk cId="1204746086" sldId="262"/>
            <ac:grpSpMk id="1101" creationId="{FF1FBD6C-5846-76BE-8185-6524B96884A0}"/>
          </ac:grpSpMkLst>
        </pc:grpChg>
        <pc:grpChg chg="del mod">
          <ac:chgData name="narges sohrabi" userId="62ebdc094e06d550" providerId="LiveId" clId="{53F66030-2017-49FC-B643-BA5761792245}" dt="2023-09-03T10:18:04.103" v="577"/>
          <ac:grpSpMkLst>
            <pc:docMk/>
            <pc:sldMk cId="1204746086" sldId="262"/>
            <ac:grpSpMk id="1103" creationId="{E358933D-2730-D5C4-CA3D-B81DF9F54340}"/>
          </ac:grpSpMkLst>
        </pc:grpChg>
        <pc:grpChg chg="del mod">
          <ac:chgData name="narges sohrabi" userId="62ebdc094e06d550" providerId="LiveId" clId="{53F66030-2017-49FC-B643-BA5761792245}" dt="2023-09-03T10:18:04.103" v="577"/>
          <ac:grpSpMkLst>
            <pc:docMk/>
            <pc:sldMk cId="1204746086" sldId="262"/>
            <ac:grpSpMk id="1107" creationId="{6601A65E-1C0D-B00E-BFD8-6FC3AA9FB151}"/>
          </ac:grpSpMkLst>
        </pc:grpChg>
        <pc:grpChg chg="del mod">
          <ac:chgData name="narges sohrabi" userId="62ebdc094e06d550" providerId="LiveId" clId="{53F66030-2017-49FC-B643-BA5761792245}" dt="2023-09-03T10:19:09.771" v="593"/>
          <ac:grpSpMkLst>
            <pc:docMk/>
            <pc:sldMk cId="1204746086" sldId="262"/>
            <ac:grpSpMk id="1109" creationId="{12BB6019-D5BA-ADC6-0FE1-C6C174614AF1}"/>
          </ac:grpSpMkLst>
        </pc:grpChg>
        <pc:grpChg chg="add del mod">
          <ac:chgData name="narges sohrabi" userId="62ebdc094e06d550" providerId="LiveId" clId="{53F66030-2017-49FC-B643-BA5761792245}" dt="2023-09-20T23:06:59.488" v="2601" actId="478"/>
          <ac:grpSpMkLst>
            <pc:docMk/>
            <pc:sldMk cId="1204746086" sldId="262"/>
            <ac:grpSpMk id="1122" creationId="{FBA12C38-33FD-FAB6-2527-5C1F2EFBF2C7}"/>
          </ac:grpSpMkLst>
        </pc:grpChg>
        <pc:grpChg chg="add del mod">
          <ac:chgData name="narges sohrabi" userId="62ebdc094e06d550" providerId="LiveId" clId="{53F66030-2017-49FC-B643-BA5761792245}" dt="2023-09-20T23:06:57.741" v="2600" actId="478"/>
          <ac:grpSpMkLst>
            <pc:docMk/>
            <pc:sldMk cId="1204746086" sldId="262"/>
            <ac:grpSpMk id="1123" creationId="{D44D784F-0D00-CA0A-B29D-DF9DD3726313}"/>
          </ac:grpSpMkLst>
        </pc:grpChg>
        <pc:grpChg chg="del mod">
          <ac:chgData name="narges sohrabi" userId="62ebdc094e06d550" providerId="LiveId" clId="{53F66030-2017-49FC-B643-BA5761792245}" dt="2023-09-03T10:19:15.360" v="603"/>
          <ac:grpSpMkLst>
            <pc:docMk/>
            <pc:sldMk cId="1204746086" sldId="262"/>
            <ac:grpSpMk id="1126" creationId="{D153D130-40A6-BB7F-8280-3ADB8B908BF2}"/>
          </ac:grpSpMkLst>
        </pc:grpChg>
        <pc:grpChg chg="del mod">
          <ac:chgData name="narges sohrabi" userId="62ebdc094e06d550" providerId="LiveId" clId="{53F66030-2017-49FC-B643-BA5761792245}" dt="2023-09-20T23:06:47.183" v="2594" actId="478"/>
          <ac:grpSpMkLst>
            <pc:docMk/>
            <pc:sldMk cId="1204746086" sldId="262"/>
            <ac:grpSpMk id="1136" creationId="{BE8A9843-C453-DD2A-E94E-F3B7043077F5}"/>
          </ac:grpSpMkLst>
        </pc:grpChg>
        <pc:picChg chg="add del mod">
          <ac:chgData name="narges sohrabi" userId="62ebdc094e06d550" providerId="LiveId" clId="{53F66030-2017-49FC-B643-BA5761792245}" dt="2023-09-20T23:05:55.680" v="2579" actId="478"/>
          <ac:picMkLst>
            <pc:docMk/>
            <pc:sldMk cId="1204746086" sldId="262"/>
            <ac:picMk id="1026" creationId="{CD6F9F25-2CAD-F1E3-CB98-77EC1AA8D40B}"/>
          </ac:picMkLst>
        </pc:picChg>
        <pc:inkChg chg="add mod">
          <ac:chgData name="narges sohrabi" userId="62ebdc094e06d550" providerId="LiveId" clId="{53F66030-2017-49FC-B643-BA5761792245}" dt="2023-09-03T10:19:15.360" v="603"/>
          <ac:inkMkLst>
            <pc:docMk/>
            <pc:sldMk cId="1204746086" sldId="262"/>
            <ac:inkMk id="4" creationId="{2EFCECEC-3273-5378-A84D-D9CC24C1BCF5}"/>
          </ac:inkMkLst>
        </pc:inkChg>
        <pc:inkChg chg="add mod">
          <ac:chgData name="narges sohrabi" userId="62ebdc094e06d550" providerId="LiveId" clId="{53F66030-2017-49FC-B643-BA5761792245}" dt="2023-09-03T10:19:15.360" v="603"/>
          <ac:inkMkLst>
            <pc:docMk/>
            <pc:sldMk cId="1204746086" sldId="262"/>
            <ac:inkMk id="5" creationId="{0398BCAC-9880-1C3F-B5B3-2964D8125DB1}"/>
          </ac:inkMkLst>
        </pc:inkChg>
        <pc:inkChg chg="add mod">
          <ac:chgData name="narges sohrabi" userId="62ebdc094e06d550" providerId="LiveId" clId="{53F66030-2017-49FC-B643-BA5761792245}" dt="2023-09-03T10:19:15.360" v="603"/>
          <ac:inkMkLst>
            <pc:docMk/>
            <pc:sldMk cId="1204746086" sldId="262"/>
            <ac:inkMk id="6" creationId="{21716DD8-4F8D-EF99-FBD0-7B98988E2B33}"/>
          </ac:inkMkLst>
        </pc:inkChg>
        <pc:inkChg chg="add del mod">
          <ac:chgData name="narges sohrabi" userId="62ebdc094e06d550" providerId="LiveId" clId="{53F66030-2017-49FC-B643-BA5761792245}" dt="2023-09-20T23:05:59.205" v="2581" actId="478"/>
          <ac:inkMkLst>
            <pc:docMk/>
            <pc:sldMk cId="1204746086" sldId="262"/>
            <ac:inkMk id="8" creationId="{60AD512E-E4CD-FF5A-E2C2-CD186D6A6B8D}"/>
          </ac:inkMkLst>
        </pc:inkChg>
        <pc:inkChg chg="add mod">
          <ac:chgData name="narges sohrabi" userId="62ebdc094e06d550" providerId="LiveId" clId="{53F66030-2017-49FC-B643-BA5761792245}" dt="2023-09-03T10:19:15.360" v="603"/>
          <ac:inkMkLst>
            <pc:docMk/>
            <pc:sldMk cId="1204746086" sldId="262"/>
            <ac:inkMk id="10" creationId="{445EDCD9-53AB-C720-31B0-4510EB59573E}"/>
          </ac:inkMkLst>
        </pc:inkChg>
        <pc:inkChg chg="add mod">
          <ac:chgData name="narges sohrabi" userId="62ebdc094e06d550" providerId="LiveId" clId="{53F66030-2017-49FC-B643-BA5761792245}" dt="2023-09-03T10:19:15.360" v="603"/>
          <ac:inkMkLst>
            <pc:docMk/>
            <pc:sldMk cId="1204746086" sldId="262"/>
            <ac:inkMk id="11" creationId="{362A0762-9A66-9FE5-B2BE-317220C16D1A}"/>
          </ac:inkMkLst>
        </pc:inkChg>
        <pc:inkChg chg="add mod">
          <ac:chgData name="narges sohrabi" userId="62ebdc094e06d550" providerId="LiveId" clId="{53F66030-2017-49FC-B643-BA5761792245}" dt="2023-09-03T10:19:15.360" v="603"/>
          <ac:inkMkLst>
            <pc:docMk/>
            <pc:sldMk cId="1204746086" sldId="262"/>
            <ac:inkMk id="12" creationId="{0FCD2314-4390-ABF1-107F-837FB0BC6D15}"/>
          </ac:inkMkLst>
        </pc:inkChg>
        <pc:inkChg chg="add mod">
          <ac:chgData name="narges sohrabi" userId="62ebdc094e06d550" providerId="LiveId" clId="{53F66030-2017-49FC-B643-BA5761792245}" dt="2023-09-03T10:19:15.360" v="603"/>
          <ac:inkMkLst>
            <pc:docMk/>
            <pc:sldMk cId="1204746086" sldId="262"/>
            <ac:inkMk id="13" creationId="{B8C3D1D2-23BD-4FB2-AD68-DF05B94595CF}"/>
          </ac:inkMkLst>
        </pc:inkChg>
        <pc:inkChg chg="add mod">
          <ac:chgData name="narges sohrabi" userId="62ebdc094e06d550" providerId="LiveId" clId="{53F66030-2017-49FC-B643-BA5761792245}" dt="2023-09-03T10:19:15.360" v="603"/>
          <ac:inkMkLst>
            <pc:docMk/>
            <pc:sldMk cId="1204746086" sldId="262"/>
            <ac:inkMk id="15" creationId="{CDD9F858-57C9-EA13-6579-F2083421CD4C}"/>
          </ac:inkMkLst>
        </pc:inkChg>
        <pc:inkChg chg="add mod">
          <ac:chgData name="narges sohrabi" userId="62ebdc094e06d550" providerId="LiveId" clId="{53F66030-2017-49FC-B643-BA5761792245}" dt="2023-09-03T10:19:15.360" v="603"/>
          <ac:inkMkLst>
            <pc:docMk/>
            <pc:sldMk cId="1204746086" sldId="262"/>
            <ac:inkMk id="16" creationId="{D188AF75-04CD-23C8-8EA0-F79B66AC4616}"/>
          </ac:inkMkLst>
        </pc:inkChg>
        <pc:inkChg chg="add del mod">
          <ac:chgData name="narges sohrabi" userId="62ebdc094e06d550" providerId="LiveId" clId="{53F66030-2017-49FC-B643-BA5761792245}" dt="2023-09-20T23:06:25.676" v="2590" actId="478"/>
          <ac:inkMkLst>
            <pc:docMk/>
            <pc:sldMk cId="1204746086" sldId="262"/>
            <ac:inkMk id="18" creationId="{58D2264D-7D80-8A3D-443B-DD0CC77938CD}"/>
          </ac:inkMkLst>
        </pc:inkChg>
        <pc:inkChg chg="add del mod">
          <ac:chgData name="narges sohrabi" userId="62ebdc094e06d550" providerId="LiveId" clId="{53F66030-2017-49FC-B643-BA5761792245}" dt="2023-09-20T23:07:06.849" v="2606" actId="478"/>
          <ac:inkMkLst>
            <pc:docMk/>
            <pc:sldMk cId="1204746086" sldId="262"/>
            <ac:inkMk id="19" creationId="{5DCD6B83-D866-D660-57B2-5BA1AC9C6BC1}"/>
          </ac:inkMkLst>
        </pc:inkChg>
        <pc:inkChg chg="add del mod">
          <ac:chgData name="narges sohrabi" userId="62ebdc094e06d550" providerId="LiveId" clId="{53F66030-2017-49FC-B643-BA5761792245}" dt="2023-09-20T23:06:25.676" v="2590" actId="478"/>
          <ac:inkMkLst>
            <pc:docMk/>
            <pc:sldMk cId="1204746086" sldId="262"/>
            <ac:inkMk id="20" creationId="{98C8529D-7409-91C5-C1E7-8D67CAB7EC91}"/>
          </ac:inkMkLst>
        </pc:inkChg>
        <pc:inkChg chg="add del mod">
          <ac:chgData name="narges sohrabi" userId="62ebdc094e06d550" providerId="LiveId" clId="{53F66030-2017-49FC-B643-BA5761792245}" dt="2023-09-20T23:05:44.122" v="2574" actId="478"/>
          <ac:inkMkLst>
            <pc:docMk/>
            <pc:sldMk cId="1204746086" sldId="262"/>
            <ac:inkMk id="21" creationId="{51FCC6B4-9FB0-FDAF-11F8-03753CC4C4D9}"/>
          </ac:inkMkLst>
        </pc:inkChg>
        <pc:inkChg chg="add del mod">
          <ac:chgData name="narges sohrabi" userId="62ebdc094e06d550" providerId="LiveId" clId="{53F66030-2017-49FC-B643-BA5761792245}" dt="2023-09-20T23:06:25.676" v="2590" actId="478"/>
          <ac:inkMkLst>
            <pc:docMk/>
            <pc:sldMk cId="1204746086" sldId="262"/>
            <ac:inkMk id="22" creationId="{1DD8E31A-EFCD-993C-9FBB-723274D7F434}"/>
          </ac:inkMkLst>
        </pc:inkChg>
        <pc:inkChg chg="add del mod">
          <ac:chgData name="narges sohrabi" userId="62ebdc094e06d550" providerId="LiveId" clId="{53F66030-2017-49FC-B643-BA5761792245}" dt="2023-09-20T23:05:43.184" v="2573" actId="478"/>
          <ac:inkMkLst>
            <pc:docMk/>
            <pc:sldMk cId="1204746086" sldId="262"/>
            <ac:inkMk id="23" creationId="{672AF4CD-210F-2275-E351-59911FACD8EB}"/>
          </ac:inkMkLst>
        </pc:inkChg>
        <pc:inkChg chg="add del mod">
          <ac:chgData name="narges sohrabi" userId="62ebdc094e06d550" providerId="LiveId" clId="{53F66030-2017-49FC-B643-BA5761792245}" dt="2023-09-20T23:05:42.111" v="2572" actId="478"/>
          <ac:inkMkLst>
            <pc:docMk/>
            <pc:sldMk cId="1204746086" sldId="262"/>
            <ac:inkMk id="24" creationId="{8FB30189-2376-8CFB-CF51-A94C7A5EDEF7}"/>
          </ac:inkMkLst>
        </pc:inkChg>
        <pc:inkChg chg="add del mod">
          <ac:chgData name="narges sohrabi" userId="62ebdc094e06d550" providerId="LiveId" clId="{53F66030-2017-49FC-B643-BA5761792245}" dt="2023-09-20T23:05:41.207" v="2571" actId="478"/>
          <ac:inkMkLst>
            <pc:docMk/>
            <pc:sldMk cId="1204746086" sldId="262"/>
            <ac:inkMk id="25" creationId="{9FF30E1B-A9F9-B543-482C-DA07FB8E8D68}"/>
          </ac:inkMkLst>
        </pc:inkChg>
        <pc:inkChg chg="add del mod">
          <ac:chgData name="narges sohrabi" userId="62ebdc094e06d550" providerId="LiveId" clId="{53F66030-2017-49FC-B643-BA5761792245}" dt="2023-09-20T23:07:05.805" v="2605" actId="478"/>
          <ac:inkMkLst>
            <pc:docMk/>
            <pc:sldMk cId="1204746086" sldId="262"/>
            <ac:inkMk id="26" creationId="{15561534-712C-9D8A-9E1F-103B40000661}"/>
          </ac:inkMkLst>
        </pc:inkChg>
        <pc:inkChg chg="add del mod">
          <ac:chgData name="narges sohrabi" userId="62ebdc094e06d550" providerId="LiveId" clId="{53F66030-2017-49FC-B643-BA5761792245}" dt="2023-09-20T23:06:25.676" v="2590" actId="478"/>
          <ac:inkMkLst>
            <pc:docMk/>
            <pc:sldMk cId="1204746086" sldId="262"/>
            <ac:inkMk id="27" creationId="{520923D0-C4B9-A3B3-1420-AC9B3DE3B570}"/>
          </ac:inkMkLst>
        </pc:inkChg>
        <pc:inkChg chg="add del mod">
          <ac:chgData name="narges sohrabi" userId="62ebdc094e06d550" providerId="LiveId" clId="{53F66030-2017-49FC-B643-BA5761792245}" dt="2023-09-20T23:06:25.676" v="2590" actId="478"/>
          <ac:inkMkLst>
            <pc:docMk/>
            <pc:sldMk cId="1204746086" sldId="262"/>
            <ac:inkMk id="28" creationId="{1A1336BA-5A7B-7131-A948-4DB4F97F4E79}"/>
          </ac:inkMkLst>
        </pc:inkChg>
        <pc:inkChg chg="add del mod">
          <ac:chgData name="narges sohrabi" userId="62ebdc094e06d550" providerId="LiveId" clId="{53F66030-2017-49FC-B643-BA5761792245}" dt="2023-09-20T23:06:25.676" v="2590" actId="478"/>
          <ac:inkMkLst>
            <pc:docMk/>
            <pc:sldMk cId="1204746086" sldId="262"/>
            <ac:inkMk id="29" creationId="{EF04A9B9-44EC-72DF-E42C-D697CE1B9B51}"/>
          </ac:inkMkLst>
        </pc:inkChg>
        <pc:inkChg chg="add del mod">
          <ac:chgData name="narges sohrabi" userId="62ebdc094e06d550" providerId="LiveId" clId="{53F66030-2017-49FC-B643-BA5761792245}" dt="2023-09-20T23:06:25.676" v="2590" actId="478"/>
          <ac:inkMkLst>
            <pc:docMk/>
            <pc:sldMk cId="1204746086" sldId="262"/>
            <ac:inkMk id="30" creationId="{DA98A40B-1C00-6A68-6C77-1172D57A3285}"/>
          </ac:inkMkLst>
        </pc:inkChg>
        <pc:inkChg chg="add del mod">
          <ac:chgData name="narges sohrabi" userId="62ebdc094e06d550" providerId="LiveId" clId="{53F66030-2017-49FC-B643-BA5761792245}" dt="2023-09-20T23:06:25.676" v="2590" actId="478"/>
          <ac:inkMkLst>
            <pc:docMk/>
            <pc:sldMk cId="1204746086" sldId="262"/>
            <ac:inkMk id="32" creationId="{89410445-9B67-7730-F67C-FCB04EF5C623}"/>
          </ac:inkMkLst>
        </pc:inkChg>
        <pc:inkChg chg="add del mod">
          <ac:chgData name="narges sohrabi" userId="62ebdc094e06d550" providerId="LiveId" clId="{53F66030-2017-49FC-B643-BA5761792245}" dt="2023-09-20T23:06:25.676" v="2590" actId="478"/>
          <ac:inkMkLst>
            <pc:docMk/>
            <pc:sldMk cId="1204746086" sldId="262"/>
            <ac:inkMk id="33" creationId="{0E8A4991-0E44-FAFE-E35A-D426E5C245A7}"/>
          </ac:inkMkLst>
        </pc:inkChg>
        <pc:inkChg chg="add del mod">
          <ac:chgData name="narges sohrabi" userId="62ebdc094e06d550" providerId="LiveId" clId="{53F66030-2017-49FC-B643-BA5761792245}" dt="2023-09-20T23:06:25.676" v="2590" actId="478"/>
          <ac:inkMkLst>
            <pc:docMk/>
            <pc:sldMk cId="1204746086" sldId="262"/>
            <ac:inkMk id="35" creationId="{5432998D-0BD0-A584-534C-2BBA602754E7}"/>
          </ac:inkMkLst>
        </pc:inkChg>
        <pc:inkChg chg="add del mod">
          <ac:chgData name="narges sohrabi" userId="62ebdc094e06d550" providerId="LiveId" clId="{53F66030-2017-49FC-B643-BA5761792245}" dt="2023-09-20T23:06:25.676" v="2590" actId="478"/>
          <ac:inkMkLst>
            <pc:docMk/>
            <pc:sldMk cId="1204746086" sldId="262"/>
            <ac:inkMk id="36" creationId="{A094E410-589F-A992-CAD9-2A4CEAA59933}"/>
          </ac:inkMkLst>
        </pc:inkChg>
        <pc:inkChg chg="add del mod">
          <ac:chgData name="narges sohrabi" userId="62ebdc094e06d550" providerId="LiveId" clId="{53F66030-2017-49FC-B643-BA5761792245}" dt="2023-09-20T23:06:25.676" v="2590" actId="478"/>
          <ac:inkMkLst>
            <pc:docMk/>
            <pc:sldMk cId="1204746086" sldId="262"/>
            <ac:inkMk id="37" creationId="{DB7ECD2B-83B4-5639-D1C5-D03B1532AE46}"/>
          </ac:inkMkLst>
        </pc:inkChg>
        <pc:inkChg chg="add del mod">
          <ac:chgData name="narges sohrabi" userId="62ebdc094e06d550" providerId="LiveId" clId="{53F66030-2017-49FC-B643-BA5761792245}" dt="2023-09-20T23:06:25.676" v="2590" actId="478"/>
          <ac:inkMkLst>
            <pc:docMk/>
            <pc:sldMk cId="1204746086" sldId="262"/>
            <ac:inkMk id="38" creationId="{B07A7FFC-FC0A-B630-DE2E-BB35E194A5E4}"/>
          </ac:inkMkLst>
        </pc:inkChg>
        <pc:inkChg chg="add del mod">
          <ac:chgData name="narges sohrabi" userId="62ebdc094e06d550" providerId="LiveId" clId="{53F66030-2017-49FC-B643-BA5761792245}" dt="2023-09-20T23:06:25.676" v="2590" actId="478"/>
          <ac:inkMkLst>
            <pc:docMk/>
            <pc:sldMk cId="1204746086" sldId="262"/>
            <ac:inkMk id="39" creationId="{64B9B536-18F7-8855-0545-893ACE62C7BF}"/>
          </ac:inkMkLst>
        </pc:inkChg>
        <pc:inkChg chg="add del mod">
          <ac:chgData name="narges sohrabi" userId="62ebdc094e06d550" providerId="LiveId" clId="{53F66030-2017-49FC-B643-BA5761792245}" dt="2023-09-20T23:06:25.676" v="2590" actId="478"/>
          <ac:inkMkLst>
            <pc:docMk/>
            <pc:sldMk cId="1204746086" sldId="262"/>
            <ac:inkMk id="40" creationId="{13D777EA-1542-CFB1-8743-56D9645A1266}"/>
          </ac:inkMkLst>
        </pc:inkChg>
        <pc:inkChg chg="add del mod">
          <ac:chgData name="narges sohrabi" userId="62ebdc094e06d550" providerId="LiveId" clId="{53F66030-2017-49FC-B643-BA5761792245}" dt="2023-09-20T23:06:25.676" v="2590" actId="478"/>
          <ac:inkMkLst>
            <pc:docMk/>
            <pc:sldMk cId="1204746086" sldId="262"/>
            <ac:inkMk id="41" creationId="{CA99C08F-EDAC-493B-35CD-B9D9B4D14079}"/>
          </ac:inkMkLst>
        </pc:inkChg>
        <pc:inkChg chg="add del mod">
          <ac:chgData name="narges sohrabi" userId="62ebdc094e06d550" providerId="LiveId" clId="{53F66030-2017-49FC-B643-BA5761792245}" dt="2023-09-20T23:06:25.676" v="2590" actId="478"/>
          <ac:inkMkLst>
            <pc:docMk/>
            <pc:sldMk cId="1204746086" sldId="262"/>
            <ac:inkMk id="43" creationId="{B3968A34-C0BB-6931-77B4-E66F7DEE6252}"/>
          </ac:inkMkLst>
        </pc:inkChg>
        <pc:inkChg chg="add del mod">
          <ac:chgData name="narges sohrabi" userId="62ebdc094e06d550" providerId="LiveId" clId="{53F66030-2017-49FC-B643-BA5761792245}" dt="2023-09-20T23:06:25.676" v="2590" actId="478"/>
          <ac:inkMkLst>
            <pc:docMk/>
            <pc:sldMk cId="1204746086" sldId="262"/>
            <ac:inkMk id="44" creationId="{298673D1-ED94-A268-9845-138D7AB60AC0}"/>
          </ac:inkMkLst>
        </pc:inkChg>
        <pc:inkChg chg="add del mod">
          <ac:chgData name="narges sohrabi" userId="62ebdc094e06d550" providerId="LiveId" clId="{53F66030-2017-49FC-B643-BA5761792245}" dt="2023-09-20T23:06:25.676" v="2590" actId="478"/>
          <ac:inkMkLst>
            <pc:docMk/>
            <pc:sldMk cId="1204746086" sldId="262"/>
            <ac:inkMk id="45" creationId="{740C59B9-463B-96E0-463E-1B3779892381}"/>
          </ac:inkMkLst>
        </pc:inkChg>
        <pc:inkChg chg="add del mod">
          <ac:chgData name="narges sohrabi" userId="62ebdc094e06d550" providerId="LiveId" clId="{53F66030-2017-49FC-B643-BA5761792245}" dt="2023-09-20T23:06:25.676" v="2590" actId="478"/>
          <ac:inkMkLst>
            <pc:docMk/>
            <pc:sldMk cId="1204746086" sldId="262"/>
            <ac:inkMk id="46" creationId="{D1871705-187E-E22E-1BC8-9BB5BF5FA139}"/>
          </ac:inkMkLst>
        </pc:inkChg>
        <pc:inkChg chg="add del mod">
          <ac:chgData name="narges sohrabi" userId="62ebdc094e06d550" providerId="LiveId" clId="{53F66030-2017-49FC-B643-BA5761792245}" dt="2023-09-20T23:06:25.676" v="2590" actId="478"/>
          <ac:inkMkLst>
            <pc:docMk/>
            <pc:sldMk cId="1204746086" sldId="262"/>
            <ac:inkMk id="47" creationId="{A64A5596-1233-4AF9-9C4F-D912BA59F0F3}"/>
          </ac:inkMkLst>
        </pc:inkChg>
        <pc:inkChg chg="add del mod">
          <ac:chgData name="narges sohrabi" userId="62ebdc094e06d550" providerId="LiveId" clId="{53F66030-2017-49FC-B643-BA5761792245}" dt="2023-09-20T23:06:25.676" v="2590" actId="478"/>
          <ac:inkMkLst>
            <pc:docMk/>
            <pc:sldMk cId="1204746086" sldId="262"/>
            <ac:inkMk id="48" creationId="{4DFB72E8-4B9A-A729-7060-557A8EACC215}"/>
          </ac:inkMkLst>
        </pc:inkChg>
        <pc:inkChg chg="add del mod">
          <ac:chgData name="narges sohrabi" userId="62ebdc094e06d550" providerId="LiveId" clId="{53F66030-2017-49FC-B643-BA5761792245}" dt="2023-09-20T23:06:25.676" v="2590" actId="478"/>
          <ac:inkMkLst>
            <pc:docMk/>
            <pc:sldMk cId="1204746086" sldId="262"/>
            <ac:inkMk id="49" creationId="{FDE03E75-93B7-DD5D-FF77-82EEFD41C7D7}"/>
          </ac:inkMkLst>
        </pc:inkChg>
        <pc:inkChg chg="add del mod">
          <ac:chgData name="narges sohrabi" userId="62ebdc094e06d550" providerId="LiveId" clId="{53F66030-2017-49FC-B643-BA5761792245}" dt="2023-09-20T23:06:25.676" v="2590" actId="478"/>
          <ac:inkMkLst>
            <pc:docMk/>
            <pc:sldMk cId="1204746086" sldId="262"/>
            <ac:inkMk id="50" creationId="{24D4ED8A-59BC-C51D-2F66-A1E4004C0B2D}"/>
          </ac:inkMkLst>
        </pc:inkChg>
        <pc:inkChg chg="add del mod">
          <ac:chgData name="narges sohrabi" userId="62ebdc094e06d550" providerId="LiveId" clId="{53F66030-2017-49FC-B643-BA5761792245}" dt="2023-09-20T23:06:25.676" v="2590" actId="478"/>
          <ac:inkMkLst>
            <pc:docMk/>
            <pc:sldMk cId="1204746086" sldId="262"/>
            <ac:inkMk id="51" creationId="{0E0CEA84-130E-DE85-8250-EE3094153D53}"/>
          </ac:inkMkLst>
        </pc:inkChg>
        <pc:inkChg chg="add del mod">
          <ac:chgData name="narges sohrabi" userId="62ebdc094e06d550" providerId="LiveId" clId="{53F66030-2017-49FC-B643-BA5761792245}" dt="2023-09-20T23:06:25.676" v="2590" actId="478"/>
          <ac:inkMkLst>
            <pc:docMk/>
            <pc:sldMk cId="1204746086" sldId="262"/>
            <ac:inkMk id="52" creationId="{7819B902-5222-FE15-ACC7-AD29869D239F}"/>
          </ac:inkMkLst>
        </pc:inkChg>
        <pc:inkChg chg="add del mod">
          <ac:chgData name="narges sohrabi" userId="62ebdc094e06d550" providerId="LiveId" clId="{53F66030-2017-49FC-B643-BA5761792245}" dt="2023-09-20T23:06:25.676" v="2590" actId="478"/>
          <ac:inkMkLst>
            <pc:docMk/>
            <pc:sldMk cId="1204746086" sldId="262"/>
            <ac:inkMk id="55" creationId="{D6D6C0B1-589F-B4E0-7765-DDE57DF852CE}"/>
          </ac:inkMkLst>
        </pc:inkChg>
        <pc:inkChg chg="add del mod">
          <ac:chgData name="narges sohrabi" userId="62ebdc094e06d550" providerId="LiveId" clId="{53F66030-2017-49FC-B643-BA5761792245}" dt="2023-09-20T23:06:25.676" v="2590" actId="478"/>
          <ac:inkMkLst>
            <pc:docMk/>
            <pc:sldMk cId="1204746086" sldId="262"/>
            <ac:inkMk id="56" creationId="{28833DCE-E0D1-67BE-2263-365F2A9141E7}"/>
          </ac:inkMkLst>
        </pc:inkChg>
        <pc:inkChg chg="add del">
          <ac:chgData name="narges sohrabi" userId="62ebdc094e06d550" providerId="LiveId" clId="{53F66030-2017-49FC-B643-BA5761792245}" dt="2023-09-20T23:06:05.604" v="2585" actId="478"/>
          <ac:inkMkLst>
            <pc:docMk/>
            <pc:sldMk cId="1204746086" sldId="262"/>
            <ac:inkMk id="58" creationId="{DA122B25-4C7A-9E59-EC0A-D5448B8D8E9D}"/>
          </ac:inkMkLst>
        </pc:inkChg>
        <pc:inkChg chg="add del">
          <ac:chgData name="narges sohrabi" userId="62ebdc094e06d550" providerId="LiveId" clId="{53F66030-2017-49FC-B643-BA5761792245}" dt="2023-09-20T23:06:52.401" v="2597" actId="478"/>
          <ac:inkMkLst>
            <pc:docMk/>
            <pc:sldMk cId="1204746086" sldId="262"/>
            <ac:inkMk id="59" creationId="{197ABA0A-14A0-EB70-2915-2A1EBCEB6136}"/>
          </ac:inkMkLst>
        </pc:inkChg>
        <pc:inkChg chg="add mod">
          <ac:chgData name="narges sohrabi" userId="62ebdc094e06d550" providerId="LiveId" clId="{53F66030-2017-49FC-B643-BA5761792245}" dt="2023-09-03T10:12:16.729" v="491"/>
          <ac:inkMkLst>
            <pc:docMk/>
            <pc:sldMk cId="1204746086" sldId="262"/>
            <ac:inkMk id="60" creationId="{8C3F5942-D0BC-4D76-6C24-41955F8D9DA1}"/>
          </ac:inkMkLst>
        </pc:inkChg>
        <pc:inkChg chg="add mod">
          <ac:chgData name="narges sohrabi" userId="62ebdc094e06d550" providerId="LiveId" clId="{53F66030-2017-49FC-B643-BA5761792245}" dt="2023-09-03T10:12:16.729" v="491"/>
          <ac:inkMkLst>
            <pc:docMk/>
            <pc:sldMk cId="1204746086" sldId="262"/>
            <ac:inkMk id="61" creationId="{B7996B43-EFEA-F68C-713B-8E6EDF10996B}"/>
          </ac:inkMkLst>
        </pc:inkChg>
        <pc:inkChg chg="add mod">
          <ac:chgData name="narges sohrabi" userId="62ebdc094e06d550" providerId="LiveId" clId="{53F66030-2017-49FC-B643-BA5761792245}" dt="2023-09-03T10:12:36.802" v="515"/>
          <ac:inkMkLst>
            <pc:docMk/>
            <pc:sldMk cId="1204746086" sldId="262"/>
            <ac:inkMk id="63" creationId="{E7F98096-0756-8F75-98E3-467E3CDCFCFF}"/>
          </ac:inkMkLst>
        </pc:inkChg>
        <pc:inkChg chg="add mod">
          <ac:chgData name="narges sohrabi" userId="62ebdc094e06d550" providerId="LiveId" clId="{53F66030-2017-49FC-B643-BA5761792245}" dt="2023-09-03T10:12:36.802" v="515"/>
          <ac:inkMkLst>
            <pc:docMk/>
            <pc:sldMk cId="1204746086" sldId="262"/>
            <ac:inkMk id="1024" creationId="{7349A7C6-6E9E-F945-5CCF-D5F32F83D2B8}"/>
          </ac:inkMkLst>
        </pc:inkChg>
        <pc:inkChg chg="add mod">
          <ac:chgData name="narges sohrabi" userId="62ebdc094e06d550" providerId="LiveId" clId="{53F66030-2017-49FC-B643-BA5761792245}" dt="2023-09-03T10:12:36.802" v="515"/>
          <ac:inkMkLst>
            <pc:docMk/>
            <pc:sldMk cId="1204746086" sldId="262"/>
            <ac:inkMk id="1025" creationId="{5EA9821A-2036-D674-2D01-06CFCC3F68BD}"/>
          </ac:inkMkLst>
        </pc:inkChg>
        <pc:inkChg chg="add mod">
          <ac:chgData name="narges sohrabi" userId="62ebdc094e06d550" providerId="LiveId" clId="{53F66030-2017-49FC-B643-BA5761792245}" dt="2023-09-03T10:12:36.802" v="515"/>
          <ac:inkMkLst>
            <pc:docMk/>
            <pc:sldMk cId="1204746086" sldId="262"/>
            <ac:inkMk id="1027" creationId="{BB1FE6B4-2455-7E13-57FB-29991183B36A}"/>
          </ac:inkMkLst>
        </pc:inkChg>
        <pc:inkChg chg="add mod">
          <ac:chgData name="narges sohrabi" userId="62ebdc094e06d550" providerId="LiveId" clId="{53F66030-2017-49FC-B643-BA5761792245}" dt="2023-09-03T10:12:36.802" v="515"/>
          <ac:inkMkLst>
            <pc:docMk/>
            <pc:sldMk cId="1204746086" sldId="262"/>
            <ac:inkMk id="1029" creationId="{45490A73-96D8-2706-1EA1-8E0346CB6F58}"/>
          </ac:inkMkLst>
        </pc:inkChg>
        <pc:inkChg chg="add mod">
          <ac:chgData name="narges sohrabi" userId="62ebdc094e06d550" providerId="LiveId" clId="{53F66030-2017-49FC-B643-BA5761792245}" dt="2023-09-03T10:12:36.802" v="515"/>
          <ac:inkMkLst>
            <pc:docMk/>
            <pc:sldMk cId="1204746086" sldId="262"/>
            <ac:inkMk id="1030" creationId="{DCFBDA29-775C-B861-6A07-9162D78D81D3}"/>
          </ac:inkMkLst>
        </pc:inkChg>
        <pc:inkChg chg="add mod">
          <ac:chgData name="narges sohrabi" userId="62ebdc094e06d550" providerId="LiveId" clId="{53F66030-2017-49FC-B643-BA5761792245}" dt="2023-09-03T10:12:36.802" v="515"/>
          <ac:inkMkLst>
            <pc:docMk/>
            <pc:sldMk cId="1204746086" sldId="262"/>
            <ac:inkMk id="1031" creationId="{7192A1E4-582F-0BA9-DAEA-900E1D7B608A}"/>
          </ac:inkMkLst>
        </pc:inkChg>
        <pc:inkChg chg="add mod">
          <ac:chgData name="narges sohrabi" userId="62ebdc094e06d550" providerId="LiveId" clId="{53F66030-2017-49FC-B643-BA5761792245}" dt="2023-09-03T10:12:36.802" v="515"/>
          <ac:inkMkLst>
            <pc:docMk/>
            <pc:sldMk cId="1204746086" sldId="262"/>
            <ac:inkMk id="1032" creationId="{B22C2F4A-3E03-1A52-4037-5890051266B9}"/>
          </ac:inkMkLst>
        </pc:inkChg>
        <pc:inkChg chg="add mod">
          <ac:chgData name="narges sohrabi" userId="62ebdc094e06d550" providerId="LiveId" clId="{53F66030-2017-49FC-B643-BA5761792245}" dt="2023-09-03T10:12:36.802" v="515"/>
          <ac:inkMkLst>
            <pc:docMk/>
            <pc:sldMk cId="1204746086" sldId="262"/>
            <ac:inkMk id="1033" creationId="{1A06852C-2A23-16ED-0E0E-1693E89C4466}"/>
          </ac:inkMkLst>
        </pc:inkChg>
        <pc:inkChg chg="add mod">
          <ac:chgData name="narges sohrabi" userId="62ebdc094e06d550" providerId="LiveId" clId="{53F66030-2017-49FC-B643-BA5761792245}" dt="2023-09-03T10:12:36.802" v="515"/>
          <ac:inkMkLst>
            <pc:docMk/>
            <pc:sldMk cId="1204746086" sldId="262"/>
            <ac:inkMk id="1034" creationId="{6D671265-1EB0-CDF7-3182-8390FFE3B664}"/>
          </ac:inkMkLst>
        </pc:inkChg>
        <pc:inkChg chg="add mod">
          <ac:chgData name="narges sohrabi" userId="62ebdc094e06d550" providerId="LiveId" clId="{53F66030-2017-49FC-B643-BA5761792245}" dt="2023-09-03T10:12:36.802" v="515"/>
          <ac:inkMkLst>
            <pc:docMk/>
            <pc:sldMk cId="1204746086" sldId="262"/>
            <ac:inkMk id="1035" creationId="{83F11F37-E774-33FA-BC9A-91F4AF269198}"/>
          </ac:inkMkLst>
        </pc:inkChg>
        <pc:inkChg chg="add mod">
          <ac:chgData name="narges sohrabi" userId="62ebdc094e06d550" providerId="LiveId" clId="{53F66030-2017-49FC-B643-BA5761792245}" dt="2023-09-03T10:12:36.802" v="515"/>
          <ac:inkMkLst>
            <pc:docMk/>
            <pc:sldMk cId="1204746086" sldId="262"/>
            <ac:inkMk id="1036" creationId="{3465548B-D1FB-DF3C-2A1C-B8D615A8C5E7}"/>
          </ac:inkMkLst>
        </pc:inkChg>
        <pc:inkChg chg="add mod">
          <ac:chgData name="narges sohrabi" userId="62ebdc094e06d550" providerId="LiveId" clId="{53F66030-2017-49FC-B643-BA5761792245}" dt="2023-09-03T10:12:36.802" v="515"/>
          <ac:inkMkLst>
            <pc:docMk/>
            <pc:sldMk cId="1204746086" sldId="262"/>
            <ac:inkMk id="1037" creationId="{53B0C11E-86B9-0BFA-E734-448958F7ACFB}"/>
          </ac:inkMkLst>
        </pc:inkChg>
        <pc:inkChg chg="add mod">
          <ac:chgData name="narges sohrabi" userId="62ebdc094e06d550" providerId="LiveId" clId="{53F66030-2017-49FC-B643-BA5761792245}" dt="2023-09-03T10:12:36.802" v="515"/>
          <ac:inkMkLst>
            <pc:docMk/>
            <pc:sldMk cId="1204746086" sldId="262"/>
            <ac:inkMk id="1038" creationId="{E28E06C2-FB06-7E80-293E-4E42E83E17D6}"/>
          </ac:inkMkLst>
        </pc:inkChg>
        <pc:inkChg chg="add mod">
          <ac:chgData name="narges sohrabi" userId="62ebdc094e06d550" providerId="LiveId" clId="{53F66030-2017-49FC-B643-BA5761792245}" dt="2023-09-03T10:12:36.802" v="515"/>
          <ac:inkMkLst>
            <pc:docMk/>
            <pc:sldMk cId="1204746086" sldId="262"/>
            <ac:inkMk id="1039" creationId="{FB1A1124-0507-2893-51B5-E39766442CC1}"/>
          </ac:inkMkLst>
        </pc:inkChg>
        <pc:inkChg chg="add del mod">
          <ac:chgData name="narges sohrabi" userId="62ebdc094e06d550" providerId="LiveId" clId="{53F66030-2017-49FC-B643-BA5761792245}" dt="2023-09-20T23:06:02.063" v="2583" actId="478"/>
          <ac:inkMkLst>
            <pc:docMk/>
            <pc:sldMk cId="1204746086" sldId="262"/>
            <ac:inkMk id="1040" creationId="{051FEAEB-C138-8643-A01C-741FE2490FFE}"/>
          </ac:inkMkLst>
        </pc:inkChg>
        <pc:inkChg chg="add mod">
          <ac:chgData name="narges sohrabi" userId="62ebdc094e06d550" providerId="LiveId" clId="{53F66030-2017-49FC-B643-BA5761792245}" dt="2023-09-03T10:12:36.802" v="515"/>
          <ac:inkMkLst>
            <pc:docMk/>
            <pc:sldMk cId="1204746086" sldId="262"/>
            <ac:inkMk id="1042" creationId="{91AFFD68-D6CE-C31B-9DE2-1D73D84675B5}"/>
          </ac:inkMkLst>
        </pc:inkChg>
        <pc:inkChg chg="add mod">
          <ac:chgData name="narges sohrabi" userId="62ebdc094e06d550" providerId="LiveId" clId="{53F66030-2017-49FC-B643-BA5761792245}" dt="2023-09-03T10:12:36.802" v="515"/>
          <ac:inkMkLst>
            <pc:docMk/>
            <pc:sldMk cId="1204746086" sldId="262"/>
            <ac:inkMk id="1043" creationId="{A93D4E15-6855-CD38-67A8-63261E743B7A}"/>
          </ac:inkMkLst>
        </pc:inkChg>
        <pc:inkChg chg="add mod">
          <ac:chgData name="narges sohrabi" userId="62ebdc094e06d550" providerId="LiveId" clId="{53F66030-2017-49FC-B643-BA5761792245}" dt="2023-09-03T10:12:36.802" v="515"/>
          <ac:inkMkLst>
            <pc:docMk/>
            <pc:sldMk cId="1204746086" sldId="262"/>
            <ac:inkMk id="1044" creationId="{1CF11D7F-5C0B-B704-3429-4CACDAE0CA11}"/>
          </ac:inkMkLst>
        </pc:inkChg>
        <pc:inkChg chg="add mod">
          <ac:chgData name="narges sohrabi" userId="62ebdc094e06d550" providerId="LiveId" clId="{53F66030-2017-49FC-B643-BA5761792245}" dt="2023-09-03T10:12:36.802" v="515"/>
          <ac:inkMkLst>
            <pc:docMk/>
            <pc:sldMk cId="1204746086" sldId="262"/>
            <ac:inkMk id="1046" creationId="{90C1962D-4297-124B-C48E-229C38CE9737}"/>
          </ac:inkMkLst>
        </pc:inkChg>
        <pc:inkChg chg="add del mod">
          <ac:chgData name="narges sohrabi" userId="62ebdc094e06d550" providerId="LiveId" clId="{53F66030-2017-49FC-B643-BA5761792245}" dt="2023-09-20T23:06:25.676" v="2590" actId="478"/>
          <ac:inkMkLst>
            <pc:docMk/>
            <pc:sldMk cId="1204746086" sldId="262"/>
            <ac:inkMk id="1048" creationId="{EF04FB47-3583-2FAD-80A0-A85CA0739A4B}"/>
          </ac:inkMkLst>
        </pc:inkChg>
        <pc:inkChg chg="add del mod">
          <ac:chgData name="narges sohrabi" userId="62ebdc094e06d550" providerId="LiveId" clId="{53F66030-2017-49FC-B643-BA5761792245}" dt="2023-09-20T23:06:25.676" v="2590" actId="478"/>
          <ac:inkMkLst>
            <pc:docMk/>
            <pc:sldMk cId="1204746086" sldId="262"/>
            <ac:inkMk id="1049" creationId="{D2F56DA3-B0C8-B94B-FDD7-5889F4F794D8}"/>
          </ac:inkMkLst>
        </pc:inkChg>
        <pc:inkChg chg="add del mod">
          <ac:chgData name="narges sohrabi" userId="62ebdc094e06d550" providerId="LiveId" clId="{53F66030-2017-49FC-B643-BA5761792245}" dt="2023-09-20T23:06:25.676" v="2590" actId="478"/>
          <ac:inkMkLst>
            <pc:docMk/>
            <pc:sldMk cId="1204746086" sldId="262"/>
            <ac:inkMk id="1051" creationId="{C6B8F802-402F-F6F7-B8FC-3DCF55F2342F}"/>
          </ac:inkMkLst>
        </pc:inkChg>
        <pc:inkChg chg="add del mod">
          <ac:chgData name="narges sohrabi" userId="62ebdc094e06d550" providerId="LiveId" clId="{53F66030-2017-49FC-B643-BA5761792245}" dt="2023-09-20T23:06:25.676" v="2590" actId="478"/>
          <ac:inkMkLst>
            <pc:docMk/>
            <pc:sldMk cId="1204746086" sldId="262"/>
            <ac:inkMk id="1052" creationId="{86F50AAB-BE4C-37F3-7CFD-76B7293076BA}"/>
          </ac:inkMkLst>
        </pc:inkChg>
        <pc:inkChg chg="add del mod">
          <ac:chgData name="narges sohrabi" userId="62ebdc094e06d550" providerId="LiveId" clId="{53F66030-2017-49FC-B643-BA5761792245}" dt="2023-09-20T23:06:25.676" v="2590" actId="478"/>
          <ac:inkMkLst>
            <pc:docMk/>
            <pc:sldMk cId="1204746086" sldId="262"/>
            <ac:inkMk id="1053" creationId="{A1D9BD86-2A5E-859A-395B-EC809A145992}"/>
          </ac:inkMkLst>
        </pc:inkChg>
        <pc:inkChg chg="add del mod">
          <ac:chgData name="narges sohrabi" userId="62ebdc094e06d550" providerId="LiveId" clId="{53F66030-2017-49FC-B643-BA5761792245}" dt="2023-09-20T23:06:25.676" v="2590" actId="478"/>
          <ac:inkMkLst>
            <pc:docMk/>
            <pc:sldMk cId="1204746086" sldId="262"/>
            <ac:inkMk id="1054" creationId="{B4E0F6FF-17C0-BD7E-E8FE-BDB9501C3B85}"/>
          </ac:inkMkLst>
        </pc:inkChg>
        <pc:inkChg chg="add del mod">
          <ac:chgData name="narges sohrabi" userId="62ebdc094e06d550" providerId="LiveId" clId="{53F66030-2017-49FC-B643-BA5761792245}" dt="2023-09-20T23:06:25.676" v="2590" actId="478"/>
          <ac:inkMkLst>
            <pc:docMk/>
            <pc:sldMk cId="1204746086" sldId="262"/>
            <ac:inkMk id="1055" creationId="{E960B8A9-426A-F0E4-BC0F-901B5B2FC6D4}"/>
          </ac:inkMkLst>
        </pc:inkChg>
        <pc:inkChg chg="add del mod">
          <ac:chgData name="narges sohrabi" userId="62ebdc094e06d550" providerId="LiveId" clId="{53F66030-2017-49FC-B643-BA5761792245}" dt="2023-09-20T23:06:25.676" v="2590" actId="478"/>
          <ac:inkMkLst>
            <pc:docMk/>
            <pc:sldMk cId="1204746086" sldId="262"/>
            <ac:inkMk id="1056" creationId="{BE45DE6F-10EE-F6EF-B449-2A531D21FB50}"/>
          </ac:inkMkLst>
        </pc:inkChg>
        <pc:inkChg chg="add del mod">
          <ac:chgData name="narges sohrabi" userId="62ebdc094e06d550" providerId="LiveId" clId="{53F66030-2017-49FC-B643-BA5761792245}" dt="2023-09-20T23:06:25.676" v="2590" actId="478"/>
          <ac:inkMkLst>
            <pc:docMk/>
            <pc:sldMk cId="1204746086" sldId="262"/>
            <ac:inkMk id="1057" creationId="{1402632C-C584-42B3-BDFC-296F783ED799}"/>
          </ac:inkMkLst>
        </pc:inkChg>
        <pc:inkChg chg="add del mod">
          <ac:chgData name="narges sohrabi" userId="62ebdc094e06d550" providerId="LiveId" clId="{53F66030-2017-49FC-B643-BA5761792245}" dt="2023-09-20T23:06:25.676" v="2590" actId="478"/>
          <ac:inkMkLst>
            <pc:docMk/>
            <pc:sldMk cId="1204746086" sldId="262"/>
            <ac:inkMk id="1058" creationId="{336D4692-8071-CA84-AD2D-01531B1DD5FC}"/>
          </ac:inkMkLst>
        </pc:inkChg>
        <pc:inkChg chg="add del mod">
          <ac:chgData name="narges sohrabi" userId="62ebdc094e06d550" providerId="LiveId" clId="{53F66030-2017-49FC-B643-BA5761792245}" dt="2023-09-20T23:06:25.676" v="2590" actId="478"/>
          <ac:inkMkLst>
            <pc:docMk/>
            <pc:sldMk cId="1204746086" sldId="262"/>
            <ac:inkMk id="1059" creationId="{39888E88-EB1B-E019-3099-335899862AAE}"/>
          </ac:inkMkLst>
        </pc:inkChg>
        <pc:inkChg chg="add del mod">
          <ac:chgData name="narges sohrabi" userId="62ebdc094e06d550" providerId="LiveId" clId="{53F66030-2017-49FC-B643-BA5761792245}" dt="2023-09-20T23:06:25.676" v="2590" actId="478"/>
          <ac:inkMkLst>
            <pc:docMk/>
            <pc:sldMk cId="1204746086" sldId="262"/>
            <ac:inkMk id="1060" creationId="{2883B025-630C-9BAE-C49A-935A3D8A3234}"/>
          </ac:inkMkLst>
        </pc:inkChg>
        <pc:inkChg chg="add del mod">
          <ac:chgData name="narges sohrabi" userId="62ebdc094e06d550" providerId="LiveId" clId="{53F66030-2017-49FC-B643-BA5761792245}" dt="2023-09-20T23:06:25.676" v="2590" actId="478"/>
          <ac:inkMkLst>
            <pc:docMk/>
            <pc:sldMk cId="1204746086" sldId="262"/>
            <ac:inkMk id="1062" creationId="{4DEA7B83-D6C1-5818-E5DE-8B5DA20CA85C}"/>
          </ac:inkMkLst>
        </pc:inkChg>
        <pc:inkChg chg="add del mod">
          <ac:chgData name="narges sohrabi" userId="62ebdc094e06d550" providerId="LiveId" clId="{53F66030-2017-49FC-B643-BA5761792245}" dt="2023-09-20T23:06:25.676" v="2590" actId="478"/>
          <ac:inkMkLst>
            <pc:docMk/>
            <pc:sldMk cId="1204746086" sldId="262"/>
            <ac:inkMk id="1063" creationId="{09B59768-82B4-AB38-A401-C23DBE45B1B4}"/>
          </ac:inkMkLst>
        </pc:inkChg>
        <pc:inkChg chg="add del mod">
          <ac:chgData name="narges sohrabi" userId="62ebdc094e06d550" providerId="LiveId" clId="{53F66030-2017-49FC-B643-BA5761792245}" dt="2023-09-20T23:06:25.676" v="2590" actId="478"/>
          <ac:inkMkLst>
            <pc:docMk/>
            <pc:sldMk cId="1204746086" sldId="262"/>
            <ac:inkMk id="1065" creationId="{D5424195-EE66-7C4D-7DFE-92AAC0D7ACCB}"/>
          </ac:inkMkLst>
        </pc:inkChg>
        <pc:inkChg chg="add del mod">
          <ac:chgData name="narges sohrabi" userId="62ebdc094e06d550" providerId="LiveId" clId="{53F66030-2017-49FC-B643-BA5761792245}" dt="2023-09-20T23:06:25.676" v="2590" actId="478"/>
          <ac:inkMkLst>
            <pc:docMk/>
            <pc:sldMk cId="1204746086" sldId="262"/>
            <ac:inkMk id="1066" creationId="{18E0FD4D-2345-AF5D-8C42-5AC824CD90DB}"/>
          </ac:inkMkLst>
        </pc:inkChg>
        <pc:inkChg chg="add del mod">
          <ac:chgData name="narges sohrabi" userId="62ebdc094e06d550" providerId="LiveId" clId="{53F66030-2017-49FC-B643-BA5761792245}" dt="2023-09-20T23:06:25.676" v="2590" actId="478"/>
          <ac:inkMkLst>
            <pc:docMk/>
            <pc:sldMk cId="1204746086" sldId="262"/>
            <ac:inkMk id="1068" creationId="{4734275B-C4BD-4F77-8992-A271A3B15D98}"/>
          </ac:inkMkLst>
        </pc:inkChg>
        <pc:inkChg chg="add del mod">
          <ac:chgData name="narges sohrabi" userId="62ebdc094e06d550" providerId="LiveId" clId="{53F66030-2017-49FC-B643-BA5761792245}" dt="2023-09-20T23:06:25.676" v="2590" actId="478"/>
          <ac:inkMkLst>
            <pc:docMk/>
            <pc:sldMk cId="1204746086" sldId="262"/>
            <ac:inkMk id="1070" creationId="{9B8B53D3-A5B4-155E-F7BF-52048405E8C8}"/>
          </ac:inkMkLst>
        </pc:inkChg>
        <pc:inkChg chg="add del mod">
          <ac:chgData name="narges sohrabi" userId="62ebdc094e06d550" providerId="LiveId" clId="{53F66030-2017-49FC-B643-BA5761792245}" dt="2023-09-20T23:06:25.676" v="2590" actId="478"/>
          <ac:inkMkLst>
            <pc:docMk/>
            <pc:sldMk cId="1204746086" sldId="262"/>
            <ac:inkMk id="1071" creationId="{E3F80033-F5A9-5E2F-F687-EF09C80E4818}"/>
          </ac:inkMkLst>
        </pc:inkChg>
        <pc:inkChg chg="add del mod">
          <ac:chgData name="narges sohrabi" userId="62ebdc094e06d550" providerId="LiveId" clId="{53F66030-2017-49FC-B643-BA5761792245}" dt="2023-09-20T23:06:25.676" v="2590" actId="478"/>
          <ac:inkMkLst>
            <pc:docMk/>
            <pc:sldMk cId="1204746086" sldId="262"/>
            <ac:inkMk id="1072" creationId="{DA6E6E0E-357A-B03E-33BC-9CA6D911169D}"/>
          </ac:inkMkLst>
        </pc:inkChg>
        <pc:inkChg chg="add del mod">
          <ac:chgData name="narges sohrabi" userId="62ebdc094e06d550" providerId="LiveId" clId="{53F66030-2017-49FC-B643-BA5761792245}" dt="2023-09-20T23:06:25.676" v="2590" actId="478"/>
          <ac:inkMkLst>
            <pc:docMk/>
            <pc:sldMk cId="1204746086" sldId="262"/>
            <ac:inkMk id="1074" creationId="{51193302-6A8C-5763-F723-D8C7DD6160DF}"/>
          </ac:inkMkLst>
        </pc:inkChg>
        <pc:inkChg chg="add del mod">
          <ac:chgData name="narges sohrabi" userId="62ebdc094e06d550" providerId="LiveId" clId="{53F66030-2017-49FC-B643-BA5761792245}" dt="2023-09-20T23:06:25.676" v="2590" actId="478"/>
          <ac:inkMkLst>
            <pc:docMk/>
            <pc:sldMk cId="1204746086" sldId="262"/>
            <ac:inkMk id="1075" creationId="{EF9BC8BB-222F-3663-CC75-7FEEDE48C140}"/>
          </ac:inkMkLst>
        </pc:inkChg>
        <pc:inkChg chg="add del mod">
          <ac:chgData name="narges sohrabi" userId="62ebdc094e06d550" providerId="LiveId" clId="{53F66030-2017-49FC-B643-BA5761792245}" dt="2023-09-20T23:06:25.676" v="2590" actId="478"/>
          <ac:inkMkLst>
            <pc:docMk/>
            <pc:sldMk cId="1204746086" sldId="262"/>
            <ac:inkMk id="1076" creationId="{8EC46570-0879-FE29-C772-2507D327809D}"/>
          </ac:inkMkLst>
        </pc:inkChg>
        <pc:inkChg chg="add del mod">
          <ac:chgData name="narges sohrabi" userId="62ebdc094e06d550" providerId="LiveId" clId="{53F66030-2017-49FC-B643-BA5761792245}" dt="2023-09-20T23:06:25.676" v="2590" actId="478"/>
          <ac:inkMkLst>
            <pc:docMk/>
            <pc:sldMk cId="1204746086" sldId="262"/>
            <ac:inkMk id="1078" creationId="{FC061891-B0B2-B791-C606-265F396BC4CF}"/>
          </ac:inkMkLst>
        </pc:inkChg>
        <pc:inkChg chg="add del mod">
          <ac:chgData name="narges sohrabi" userId="62ebdc094e06d550" providerId="LiveId" clId="{53F66030-2017-49FC-B643-BA5761792245}" dt="2023-09-20T23:06:25.676" v="2590" actId="478"/>
          <ac:inkMkLst>
            <pc:docMk/>
            <pc:sldMk cId="1204746086" sldId="262"/>
            <ac:inkMk id="1080" creationId="{D2C7A086-463F-128B-A2E0-35577DF00F15}"/>
          </ac:inkMkLst>
        </pc:inkChg>
        <pc:inkChg chg="add del mod">
          <ac:chgData name="narges sohrabi" userId="62ebdc094e06d550" providerId="LiveId" clId="{53F66030-2017-49FC-B643-BA5761792245}" dt="2023-09-20T23:05:50.920" v="2576" actId="478"/>
          <ac:inkMkLst>
            <pc:docMk/>
            <pc:sldMk cId="1204746086" sldId="262"/>
            <ac:inkMk id="1081" creationId="{89EAF00F-FD12-2BC0-E0CB-E28790C6656C}"/>
          </ac:inkMkLst>
        </pc:inkChg>
        <pc:inkChg chg="add del mod">
          <ac:chgData name="narges sohrabi" userId="62ebdc094e06d550" providerId="LiveId" clId="{53F66030-2017-49FC-B643-BA5761792245}" dt="2023-09-20T23:06:25.676" v="2590" actId="478"/>
          <ac:inkMkLst>
            <pc:docMk/>
            <pc:sldMk cId="1204746086" sldId="262"/>
            <ac:inkMk id="1082" creationId="{08D65A68-C900-CD5F-80E6-1B4EB4060F9D}"/>
          </ac:inkMkLst>
        </pc:inkChg>
        <pc:inkChg chg="add del mod">
          <ac:chgData name="narges sohrabi" userId="62ebdc094e06d550" providerId="LiveId" clId="{53F66030-2017-49FC-B643-BA5761792245}" dt="2023-09-20T23:05:52.369" v="2577" actId="478"/>
          <ac:inkMkLst>
            <pc:docMk/>
            <pc:sldMk cId="1204746086" sldId="262"/>
            <ac:inkMk id="1083" creationId="{B5107A49-41F0-A624-E0DB-53B3C2CADF39}"/>
          </ac:inkMkLst>
        </pc:inkChg>
        <pc:inkChg chg="add del mod">
          <ac:chgData name="narges sohrabi" userId="62ebdc094e06d550" providerId="LiveId" clId="{53F66030-2017-49FC-B643-BA5761792245}" dt="2023-09-20T23:05:49.630" v="2575" actId="478"/>
          <ac:inkMkLst>
            <pc:docMk/>
            <pc:sldMk cId="1204746086" sldId="262"/>
            <ac:inkMk id="1085" creationId="{2A13C53D-EFB1-C1A0-3C59-4C9FC343971A}"/>
          </ac:inkMkLst>
        </pc:inkChg>
        <pc:inkChg chg="add del mod">
          <ac:chgData name="narges sohrabi" userId="62ebdc094e06d550" providerId="LiveId" clId="{53F66030-2017-49FC-B643-BA5761792245}" dt="2023-09-20T23:06:28.841" v="2591" actId="478"/>
          <ac:inkMkLst>
            <pc:docMk/>
            <pc:sldMk cId="1204746086" sldId="262"/>
            <ac:inkMk id="1087" creationId="{067EB22B-12B0-C687-3DEF-15AFC71BA030}"/>
          </ac:inkMkLst>
        </pc:inkChg>
        <pc:inkChg chg="add del mod">
          <ac:chgData name="narges sohrabi" userId="62ebdc094e06d550" providerId="LiveId" clId="{53F66030-2017-49FC-B643-BA5761792245}" dt="2023-09-20T23:06:28.841" v="2591" actId="478"/>
          <ac:inkMkLst>
            <pc:docMk/>
            <pc:sldMk cId="1204746086" sldId="262"/>
            <ac:inkMk id="1088" creationId="{784936AA-5090-D734-DBEF-AD28768F2EB2}"/>
          </ac:inkMkLst>
        </pc:inkChg>
        <pc:inkChg chg="add del mod">
          <ac:chgData name="narges sohrabi" userId="62ebdc094e06d550" providerId="LiveId" clId="{53F66030-2017-49FC-B643-BA5761792245}" dt="2023-09-20T23:06:28.841" v="2591" actId="478"/>
          <ac:inkMkLst>
            <pc:docMk/>
            <pc:sldMk cId="1204746086" sldId="262"/>
            <ac:inkMk id="1089" creationId="{9F81F7B7-0577-76EC-59A8-8023359EFED4}"/>
          </ac:inkMkLst>
        </pc:inkChg>
        <pc:inkChg chg="add del mod">
          <ac:chgData name="narges sohrabi" userId="62ebdc094e06d550" providerId="LiveId" clId="{53F66030-2017-49FC-B643-BA5761792245}" dt="2023-09-20T23:06:28.841" v="2591" actId="478"/>
          <ac:inkMkLst>
            <pc:docMk/>
            <pc:sldMk cId="1204746086" sldId="262"/>
            <ac:inkMk id="1090" creationId="{5773E6E9-979E-612F-69E0-6DCD3C5E24FF}"/>
          </ac:inkMkLst>
        </pc:inkChg>
        <pc:inkChg chg="add mod">
          <ac:chgData name="narges sohrabi" userId="62ebdc094e06d550" providerId="LiveId" clId="{53F66030-2017-49FC-B643-BA5761792245}" dt="2023-09-03T10:19:15.360" v="603"/>
          <ac:inkMkLst>
            <pc:docMk/>
            <pc:sldMk cId="1204746086" sldId="262"/>
            <ac:inkMk id="1092" creationId="{7732F949-5CDB-40A6-34B1-C4C0413F97DA}"/>
          </ac:inkMkLst>
        </pc:inkChg>
        <pc:inkChg chg="add mod">
          <ac:chgData name="narges sohrabi" userId="62ebdc094e06d550" providerId="LiveId" clId="{53F66030-2017-49FC-B643-BA5761792245}" dt="2023-09-03T10:19:15.360" v="603"/>
          <ac:inkMkLst>
            <pc:docMk/>
            <pc:sldMk cId="1204746086" sldId="262"/>
            <ac:inkMk id="1093" creationId="{7870E747-AC21-8D5E-087E-68872F073593}"/>
          </ac:inkMkLst>
        </pc:inkChg>
        <pc:inkChg chg="add mod">
          <ac:chgData name="narges sohrabi" userId="62ebdc094e06d550" providerId="LiveId" clId="{53F66030-2017-49FC-B643-BA5761792245}" dt="2023-09-03T10:19:15.360" v="603"/>
          <ac:inkMkLst>
            <pc:docMk/>
            <pc:sldMk cId="1204746086" sldId="262"/>
            <ac:inkMk id="1094" creationId="{FDAE1715-288E-4261-9592-E01879222A4B}"/>
          </ac:inkMkLst>
        </pc:inkChg>
        <pc:inkChg chg="add mod">
          <ac:chgData name="narges sohrabi" userId="62ebdc094e06d550" providerId="LiveId" clId="{53F66030-2017-49FC-B643-BA5761792245}" dt="2023-09-03T10:19:15.360" v="603"/>
          <ac:inkMkLst>
            <pc:docMk/>
            <pc:sldMk cId="1204746086" sldId="262"/>
            <ac:inkMk id="1095" creationId="{985F1F67-0942-F09F-B22C-ADA1B3C85C23}"/>
          </ac:inkMkLst>
        </pc:inkChg>
        <pc:inkChg chg="add mod">
          <ac:chgData name="narges sohrabi" userId="62ebdc094e06d550" providerId="LiveId" clId="{53F66030-2017-49FC-B643-BA5761792245}" dt="2023-09-03T10:19:15.360" v="603"/>
          <ac:inkMkLst>
            <pc:docMk/>
            <pc:sldMk cId="1204746086" sldId="262"/>
            <ac:inkMk id="1096" creationId="{FB75D064-D643-6517-18D0-6B57CBCED0DD}"/>
          </ac:inkMkLst>
        </pc:inkChg>
        <pc:inkChg chg="add mod">
          <ac:chgData name="narges sohrabi" userId="62ebdc094e06d550" providerId="LiveId" clId="{53F66030-2017-49FC-B643-BA5761792245}" dt="2023-09-03T10:19:15.360" v="603"/>
          <ac:inkMkLst>
            <pc:docMk/>
            <pc:sldMk cId="1204746086" sldId="262"/>
            <ac:inkMk id="1097" creationId="{B2BAAB25-8E34-5A3B-71B3-B5A0213F5D42}"/>
          </ac:inkMkLst>
        </pc:inkChg>
        <pc:inkChg chg="add mod">
          <ac:chgData name="narges sohrabi" userId="62ebdc094e06d550" providerId="LiveId" clId="{53F66030-2017-49FC-B643-BA5761792245}" dt="2023-09-03T10:19:15.360" v="603"/>
          <ac:inkMkLst>
            <pc:docMk/>
            <pc:sldMk cId="1204746086" sldId="262"/>
            <ac:inkMk id="1098" creationId="{89B44D36-A4B0-641B-6534-668166853D46}"/>
          </ac:inkMkLst>
        </pc:inkChg>
        <pc:inkChg chg="add del mod">
          <ac:chgData name="narges sohrabi" userId="62ebdc094e06d550" providerId="LiveId" clId="{53F66030-2017-49FC-B643-BA5761792245}" dt="2023-09-20T23:06:25.676" v="2590" actId="478"/>
          <ac:inkMkLst>
            <pc:docMk/>
            <pc:sldMk cId="1204746086" sldId="262"/>
            <ac:inkMk id="1100" creationId="{78827645-30CE-7B26-C153-3C3FE3DC20E0}"/>
          </ac:inkMkLst>
        </pc:inkChg>
        <pc:inkChg chg="add del mod">
          <ac:chgData name="narges sohrabi" userId="62ebdc094e06d550" providerId="LiveId" clId="{53F66030-2017-49FC-B643-BA5761792245}" dt="2023-09-20T23:07:01.473" v="2602" actId="478"/>
          <ac:inkMkLst>
            <pc:docMk/>
            <pc:sldMk cId="1204746086" sldId="262"/>
            <ac:inkMk id="1102" creationId="{F5D890C8-0309-385A-2FE7-F2770BEE1E46}"/>
          </ac:inkMkLst>
        </pc:inkChg>
        <pc:inkChg chg="add del">
          <ac:chgData name="narges sohrabi" userId="62ebdc094e06d550" providerId="LiveId" clId="{53F66030-2017-49FC-B643-BA5761792245}" dt="2023-09-20T23:06:25.676" v="2590" actId="478"/>
          <ac:inkMkLst>
            <pc:docMk/>
            <pc:sldMk cId="1204746086" sldId="262"/>
            <ac:inkMk id="1104" creationId="{05712E0C-AFD0-E686-71ED-40AB9A7AD2DE}"/>
          </ac:inkMkLst>
        </pc:inkChg>
        <pc:inkChg chg="add del mod">
          <ac:chgData name="narges sohrabi" userId="62ebdc094e06d550" providerId="LiveId" clId="{53F66030-2017-49FC-B643-BA5761792245}" dt="2023-09-20T23:06:25.676" v="2590" actId="478"/>
          <ac:inkMkLst>
            <pc:docMk/>
            <pc:sldMk cId="1204746086" sldId="262"/>
            <ac:inkMk id="1105" creationId="{E50AAA46-1EC6-0E15-194D-770C1F995E41}"/>
          </ac:inkMkLst>
        </pc:inkChg>
        <pc:inkChg chg="add del mod">
          <ac:chgData name="narges sohrabi" userId="62ebdc094e06d550" providerId="LiveId" clId="{53F66030-2017-49FC-B643-BA5761792245}" dt="2023-09-20T23:06:25.676" v="2590" actId="478"/>
          <ac:inkMkLst>
            <pc:docMk/>
            <pc:sldMk cId="1204746086" sldId="262"/>
            <ac:inkMk id="1106" creationId="{FC352675-BB22-E62F-75AB-BE059A490C70}"/>
          </ac:inkMkLst>
        </pc:inkChg>
        <pc:inkChg chg="add del mod">
          <ac:chgData name="narges sohrabi" userId="62ebdc094e06d550" providerId="LiveId" clId="{53F66030-2017-49FC-B643-BA5761792245}" dt="2023-09-20T23:06:28.841" v="2591" actId="478"/>
          <ac:inkMkLst>
            <pc:docMk/>
            <pc:sldMk cId="1204746086" sldId="262"/>
            <ac:inkMk id="1108" creationId="{3AE83BC1-1229-4AC2-3A9C-BF260BBA2AAA}"/>
          </ac:inkMkLst>
        </pc:inkChg>
        <pc:inkChg chg="add mod">
          <ac:chgData name="narges sohrabi" userId="62ebdc094e06d550" providerId="LiveId" clId="{53F66030-2017-49FC-B643-BA5761792245}" dt="2023-09-03T10:18:49.321" v="590"/>
          <ac:inkMkLst>
            <pc:docMk/>
            <pc:sldMk cId="1204746086" sldId="262"/>
            <ac:inkMk id="1110" creationId="{D0BAE6F5-E410-DC1D-A9BD-0B4168DD2096}"/>
          </ac:inkMkLst>
        </pc:inkChg>
        <pc:inkChg chg="add mod">
          <ac:chgData name="narges sohrabi" userId="62ebdc094e06d550" providerId="LiveId" clId="{53F66030-2017-49FC-B643-BA5761792245}" dt="2023-09-03T10:18:49.321" v="590"/>
          <ac:inkMkLst>
            <pc:docMk/>
            <pc:sldMk cId="1204746086" sldId="262"/>
            <ac:inkMk id="1111" creationId="{A3323863-4350-D88D-7660-46DDC466BFE3}"/>
          </ac:inkMkLst>
        </pc:inkChg>
        <pc:inkChg chg="add mod">
          <ac:chgData name="narges sohrabi" userId="62ebdc094e06d550" providerId="LiveId" clId="{53F66030-2017-49FC-B643-BA5761792245}" dt="2023-09-03T10:18:49.321" v="590"/>
          <ac:inkMkLst>
            <pc:docMk/>
            <pc:sldMk cId="1204746086" sldId="262"/>
            <ac:inkMk id="1112" creationId="{D78211D1-0657-CF4E-CF30-C17079F092AA}"/>
          </ac:inkMkLst>
        </pc:inkChg>
        <pc:inkChg chg="add mod">
          <ac:chgData name="narges sohrabi" userId="62ebdc094e06d550" providerId="LiveId" clId="{53F66030-2017-49FC-B643-BA5761792245}" dt="2023-09-03T10:18:49.321" v="590"/>
          <ac:inkMkLst>
            <pc:docMk/>
            <pc:sldMk cId="1204746086" sldId="262"/>
            <ac:inkMk id="1113" creationId="{19DA0249-112F-D94E-41F4-176369D526F1}"/>
          </ac:inkMkLst>
        </pc:inkChg>
        <pc:inkChg chg="add mod">
          <ac:chgData name="narges sohrabi" userId="62ebdc094e06d550" providerId="LiveId" clId="{53F66030-2017-49FC-B643-BA5761792245}" dt="2023-09-03T10:18:49.321" v="590"/>
          <ac:inkMkLst>
            <pc:docMk/>
            <pc:sldMk cId="1204746086" sldId="262"/>
            <ac:inkMk id="1114" creationId="{99E06B62-E1F8-7B5F-11E7-6C615C0AB7D5}"/>
          </ac:inkMkLst>
        </pc:inkChg>
        <pc:inkChg chg="add mod">
          <ac:chgData name="narges sohrabi" userId="62ebdc094e06d550" providerId="LiveId" clId="{53F66030-2017-49FC-B643-BA5761792245}" dt="2023-09-03T10:18:49.321" v="590"/>
          <ac:inkMkLst>
            <pc:docMk/>
            <pc:sldMk cId="1204746086" sldId="262"/>
            <ac:inkMk id="1115" creationId="{D0C7663D-7C57-75EC-C85C-5E38594FF93A}"/>
          </ac:inkMkLst>
        </pc:inkChg>
        <pc:inkChg chg="add mod">
          <ac:chgData name="narges sohrabi" userId="62ebdc094e06d550" providerId="LiveId" clId="{53F66030-2017-49FC-B643-BA5761792245}" dt="2023-09-03T10:18:49.321" v="590"/>
          <ac:inkMkLst>
            <pc:docMk/>
            <pc:sldMk cId="1204746086" sldId="262"/>
            <ac:inkMk id="1116" creationId="{C5E9CE83-8F5E-DC2C-416C-AA581DC4B826}"/>
          </ac:inkMkLst>
        </pc:inkChg>
        <pc:inkChg chg="add mod">
          <ac:chgData name="narges sohrabi" userId="62ebdc094e06d550" providerId="LiveId" clId="{53F66030-2017-49FC-B643-BA5761792245}" dt="2023-09-03T10:18:49.321" v="590"/>
          <ac:inkMkLst>
            <pc:docMk/>
            <pc:sldMk cId="1204746086" sldId="262"/>
            <ac:inkMk id="1117" creationId="{018D23DE-BDD5-228D-7E06-6986478CB73E}"/>
          </ac:inkMkLst>
        </pc:inkChg>
        <pc:inkChg chg="add mod">
          <ac:chgData name="narges sohrabi" userId="62ebdc094e06d550" providerId="LiveId" clId="{53F66030-2017-49FC-B643-BA5761792245}" dt="2023-09-03T10:18:49.321" v="590"/>
          <ac:inkMkLst>
            <pc:docMk/>
            <pc:sldMk cId="1204746086" sldId="262"/>
            <ac:inkMk id="1118" creationId="{8712DDA3-98C0-D914-6AA4-CE3091D80781}"/>
          </ac:inkMkLst>
        </pc:inkChg>
        <pc:inkChg chg="add mod">
          <ac:chgData name="narges sohrabi" userId="62ebdc094e06d550" providerId="LiveId" clId="{53F66030-2017-49FC-B643-BA5761792245}" dt="2023-09-03T10:18:49.321" v="590"/>
          <ac:inkMkLst>
            <pc:docMk/>
            <pc:sldMk cId="1204746086" sldId="262"/>
            <ac:inkMk id="1119" creationId="{67BCD5E4-14E1-E822-BE16-56FCDB1329B8}"/>
          </ac:inkMkLst>
        </pc:inkChg>
        <pc:inkChg chg="add mod">
          <ac:chgData name="narges sohrabi" userId="62ebdc094e06d550" providerId="LiveId" clId="{53F66030-2017-49FC-B643-BA5761792245}" dt="2023-09-03T10:18:49.321" v="590"/>
          <ac:inkMkLst>
            <pc:docMk/>
            <pc:sldMk cId="1204746086" sldId="262"/>
            <ac:inkMk id="1120" creationId="{17B8CCF0-D5E9-BE59-65C5-1A77096E3CF5}"/>
          </ac:inkMkLst>
        </pc:inkChg>
        <pc:inkChg chg="add mod">
          <ac:chgData name="narges sohrabi" userId="62ebdc094e06d550" providerId="LiveId" clId="{53F66030-2017-49FC-B643-BA5761792245}" dt="2023-09-03T10:18:49.321" v="590"/>
          <ac:inkMkLst>
            <pc:docMk/>
            <pc:sldMk cId="1204746086" sldId="262"/>
            <ac:inkMk id="1121" creationId="{A01C2E75-08CF-F74F-2FDB-6AF3B9B615F1}"/>
          </ac:inkMkLst>
        </pc:inkChg>
        <pc:inkChg chg="add del mod">
          <ac:chgData name="narges sohrabi" userId="62ebdc094e06d550" providerId="LiveId" clId="{53F66030-2017-49FC-B643-BA5761792245}" dt="2023-09-20T23:07:03.112" v="2603" actId="478"/>
          <ac:inkMkLst>
            <pc:docMk/>
            <pc:sldMk cId="1204746086" sldId="262"/>
            <ac:inkMk id="1124" creationId="{5D061F63-0854-A773-65C1-45D6ACAE1D30}"/>
          </ac:inkMkLst>
        </pc:inkChg>
        <pc:inkChg chg="add del mod">
          <ac:chgData name="narges sohrabi" userId="62ebdc094e06d550" providerId="LiveId" clId="{53F66030-2017-49FC-B643-BA5761792245}" dt="2023-09-20T23:07:04.420" v="2604" actId="478"/>
          <ac:inkMkLst>
            <pc:docMk/>
            <pc:sldMk cId="1204746086" sldId="262"/>
            <ac:inkMk id="1125" creationId="{1171C162-F5AC-37FA-EA5A-C001761723F5}"/>
          </ac:inkMkLst>
        </pc:inkChg>
        <pc:inkChg chg="add mod">
          <ac:chgData name="narges sohrabi" userId="62ebdc094e06d550" providerId="LiveId" clId="{53F66030-2017-49FC-B643-BA5761792245}" dt="2023-09-03T10:19:15.360" v="603"/>
          <ac:inkMkLst>
            <pc:docMk/>
            <pc:sldMk cId="1204746086" sldId="262"/>
            <ac:inkMk id="1127" creationId="{A61DEB35-5DBE-54B2-8FA4-3C179599FFEA}"/>
          </ac:inkMkLst>
        </pc:inkChg>
        <pc:inkChg chg="add mod">
          <ac:chgData name="narges sohrabi" userId="62ebdc094e06d550" providerId="LiveId" clId="{53F66030-2017-49FC-B643-BA5761792245}" dt="2023-09-03T10:19:15.360" v="603"/>
          <ac:inkMkLst>
            <pc:docMk/>
            <pc:sldMk cId="1204746086" sldId="262"/>
            <ac:inkMk id="1128" creationId="{8FBE89FD-A246-895B-8AFC-68BFC2FA616D}"/>
          </ac:inkMkLst>
        </pc:inkChg>
        <pc:inkChg chg="add mod">
          <ac:chgData name="narges sohrabi" userId="62ebdc094e06d550" providerId="LiveId" clId="{53F66030-2017-49FC-B643-BA5761792245}" dt="2023-09-03T10:19:15.360" v="603"/>
          <ac:inkMkLst>
            <pc:docMk/>
            <pc:sldMk cId="1204746086" sldId="262"/>
            <ac:inkMk id="1129" creationId="{9CCA910D-2509-50CA-D4CF-0F31D4FB31A2}"/>
          </ac:inkMkLst>
        </pc:inkChg>
        <pc:inkChg chg="add mod">
          <ac:chgData name="narges sohrabi" userId="62ebdc094e06d550" providerId="LiveId" clId="{53F66030-2017-49FC-B643-BA5761792245}" dt="2023-09-03T10:19:15.360" v="603"/>
          <ac:inkMkLst>
            <pc:docMk/>
            <pc:sldMk cId="1204746086" sldId="262"/>
            <ac:inkMk id="1130" creationId="{5394927E-078D-5AB0-A1D1-DE284DB23B81}"/>
          </ac:inkMkLst>
        </pc:inkChg>
        <pc:inkChg chg="add mod">
          <ac:chgData name="narges sohrabi" userId="62ebdc094e06d550" providerId="LiveId" clId="{53F66030-2017-49FC-B643-BA5761792245}" dt="2023-09-03T10:19:15.360" v="603"/>
          <ac:inkMkLst>
            <pc:docMk/>
            <pc:sldMk cId="1204746086" sldId="262"/>
            <ac:inkMk id="1131" creationId="{7DD502BB-0BF8-973E-1D71-124BD4C41DEC}"/>
          </ac:inkMkLst>
        </pc:inkChg>
        <pc:inkChg chg="add mod">
          <ac:chgData name="narges sohrabi" userId="62ebdc094e06d550" providerId="LiveId" clId="{53F66030-2017-49FC-B643-BA5761792245}" dt="2023-09-03T10:19:15.360" v="603"/>
          <ac:inkMkLst>
            <pc:docMk/>
            <pc:sldMk cId="1204746086" sldId="262"/>
            <ac:inkMk id="1132" creationId="{8BEB0548-47D0-4B11-1189-DF83BFDBDD10}"/>
          </ac:inkMkLst>
        </pc:inkChg>
        <pc:inkChg chg="add mod">
          <ac:chgData name="narges sohrabi" userId="62ebdc094e06d550" providerId="LiveId" clId="{53F66030-2017-49FC-B643-BA5761792245}" dt="2023-09-03T10:19:15.360" v="603"/>
          <ac:inkMkLst>
            <pc:docMk/>
            <pc:sldMk cId="1204746086" sldId="262"/>
            <ac:inkMk id="1133" creationId="{040D7BB4-B0FF-4541-4999-8BC65BB8A26A}"/>
          </ac:inkMkLst>
        </pc:inkChg>
        <pc:inkChg chg="add mod">
          <ac:chgData name="narges sohrabi" userId="62ebdc094e06d550" providerId="LiveId" clId="{53F66030-2017-49FC-B643-BA5761792245}" dt="2023-09-03T10:19:15.360" v="603"/>
          <ac:inkMkLst>
            <pc:docMk/>
            <pc:sldMk cId="1204746086" sldId="262"/>
            <ac:inkMk id="1134" creationId="{B6E54599-AF94-1DD3-9D4F-BA61F84C2288}"/>
          </ac:inkMkLst>
        </pc:inkChg>
        <pc:inkChg chg="add mod">
          <ac:chgData name="narges sohrabi" userId="62ebdc094e06d550" providerId="LiveId" clId="{53F66030-2017-49FC-B643-BA5761792245}" dt="2023-09-03T10:19:15.360" v="603"/>
          <ac:inkMkLst>
            <pc:docMk/>
            <pc:sldMk cId="1204746086" sldId="262"/>
            <ac:inkMk id="1135" creationId="{7D68B826-A70F-386F-1D29-3EE6D538A7F0}"/>
          </ac:inkMkLst>
        </pc:inkChg>
      </pc:sldChg>
      <pc:sldChg chg="modSp new mod">
        <pc:chgData name="narges sohrabi" userId="62ebdc094e06d550" providerId="LiveId" clId="{53F66030-2017-49FC-B643-BA5761792245}" dt="2023-09-02T23:19:20.142" v="120" actId="20577"/>
        <pc:sldMkLst>
          <pc:docMk/>
          <pc:sldMk cId="1956961548" sldId="263"/>
        </pc:sldMkLst>
        <pc:spChg chg="mod">
          <ac:chgData name="narges sohrabi" userId="62ebdc094e06d550" providerId="LiveId" clId="{53F66030-2017-49FC-B643-BA5761792245}" dt="2023-09-02T23:19:20.142" v="120" actId="20577"/>
          <ac:spMkLst>
            <pc:docMk/>
            <pc:sldMk cId="1956961548" sldId="263"/>
            <ac:spMk id="2" creationId="{5A3654F5-7FF0-5BE3-46CB-FA7D44145C24}"/>
          </ac:spMkLst>
        </pc:spChg>
        <pc:spChg chg="mod">
          <ac:chgData name="narges sohrabi" userId="62ebdc094e06d550" providerId="LiveId" clId="{53F66030-2017-49FC-B643-BA5761792245}" dt="2023-09-02T23:19:11.151" v="109" actId="27636"/>
          <ac:spMkLst>
            <pc:docMk/>
            <pc:sldMk cId="1956961548" sldId="263"/>
            <ac:spMk id="3" creationId="{777A670B-CA7C-74BC-96AC-380986E6132D}"/>
          </ac:spMkLst>
        </pc:spChg>
      </pc:sldChg>
      <pc:sldChg chg="addSp delSp modSp new mod">
        <pc:chgData name="narges sohrabi" userId="62ebdc094e06d550" providerId="LiveId" clId="{53F66030-2017-49FC-B643-BA5761792245}" dt="2023-09-03T00:04:01.011" v="150" actId="22"/>
        <pc:sldMkLst>
          <pc:docMk/>
          <pc:sldMk cId="2626376032" sldId="264"/>
        </pc:sldMkLst>
        <pc:spChg chg="mod">
          <ac:chgData name="narges sohrabi" userId="62ebdc094e06d550" providerId="LiveId" clId="{53F66030-2017-49FC-B643-BA5761792245}" dt="2023-09-02T23:50:16.720" v="129" actId="21"/>
          <ac:spMkLst>
            <pc:docMk/>
            <pc:sldMk cId="2626376032" sldId="264"/>
            <ac:spMk id="2" creationId="{F51024F8-F7CE-62AE-7977-83FB81FF6B5E}"/>
          </ac:spMkLst>
        </pc:spChg>
        <pc:spChg chg="mod">
          <ac:chgData name="narges sohrabi" userId="62ebdc094e06d550" providerId="LiveId" clId="{53F66030-2017-49FC-B643-BA5761792245}" dt="2023-09-02T23:50:59.447" v="148" actId="27636"/>
          <ac:spMkLst>
            <pc:docMk/>
            <pc:sldMk cId="2626376032" sldId="264"/>
            <ac:spMk id="3" creationId="{59B012F0-D52D-D4B9-64F3-6541B238191C}"/>
          </ac:spMkLst>
        </pc:spChg>
        <pc:spChg chg="add del">
          <ac:chgData name="narges sohrabi" userId="62ebdc094e06d550" providerId="LiveId" clId="{53F66030-2017-49FC-B643-BA5761792245}" dt="2023-09-03T00:04:01.011" v="150" actId="22"/>
          <ac:spMkLst>
            <pc:docMk/>
            <pc:sldMk cId="2626376032" sldId="264"/>
            <ac:spMk id="5" creationId="{549151CE-FC5D-F4D7-826D-196691028835}"/>
          </ac:spMkLst>
        </pc:spChg>
      </pc:sldChg>
      <pc:sldChg chg="modSp new mod">
        <pc:chgData name="narges sohrabi" userId="62ebdc094e06d550" providerId="LiveId" clId="{53F66030-2017-49FC-B643-BA5761792245}" dt="2023-09-03T00:04:09.663" v="153"/>
        <pc:sldMkLst>
          <pc:docMk/>
          <pc:sldMk cId="3705457896" sldId="265"/>
        </pc:sldMkLst>
        <pc:spChg chg="mod">
          <ac:chgData name="narges sohrabi" userId="62ebdc094e06d550" providerId="LiveId" clId="{53F66030-2017-49FC-B643-BA5761792245}" dt="2023-09-03T00:04:09.663" v="153"/>
          <ac:spMkLst>
            <pc:docMk/>
            <pc:sldMk cId="3705457896" sldId="265"/>
            <ac:spMk id="2" creationId="{2FDD4BB8-A536-22B5-F540-C296D8D988FD}"/>
          </ac:spMkLst>
        </pc:spChg>
        <pc:spChg chg="mod">
          <ac:chgData name="narges sohrabi" userId="62ebdc094e06d550" providerId="LiveId" clId="{53F66030-2017-49FC-B643-BA5761792245}" dt="2023-09-03T00:04:06.326" v="152"/>
          <ac:spMkLst>
            <pc:docMk/>
            <pc:sldMk cId="3705457896" sldId="265"/>
            <ac:spMk id="3" creationId="{5277A5C0-7678-CC79-9A7C-7AFC59FA4AA3}"/>
          </ac:spMkLst>
        </pc:spChg>
      </pc:sldChg>
      <pc:sldChg chg="modSp new mod">
        <pc:chgData name="narges sohrabi" userId="62ebdc094e06d550" providerId="LiveId" clId="{53F66030-2017-49FC-B643-BA5761792245}" dt="2023-09-03T00:04:42.637" v="156"/>
        <pc:sldMkLst>
          <pc:docMk/>
          <pc:sldMk cId="824671237" sldId="266"/>
        </pc:sldMkLst>
        <pc:spChg chg="mod">
          <ac:chgData name="narges sohrabi" userId="62ebdc094e06d550" providerId="LiveId" clId="{53F66030-2017-49FC-B643-BA5761792245}" dt="2023-09-03T00:04:42.637" v="156"/>
          <ac:spMkLst>
            <pc:docMk/>
            <pc:sldMk cId="824671237" sldId="266"/>
            <ac:spMk id="2" creationId="{8425D687-FDF7-242D-8326-A0B6DD17DC14}"/>
          </ac:spMkLst>
        </pc:spChg>
        <pc:spChg chg="mod">
          <ac:chgData name="narges sohrabi" userId="62ebdc094e06d550" providerId="LiveId" clId="{53F66030-2017-49FC-B643-BA5761792245}" dt="2023-09-03T00:04:39.174" v="155"/>
          <ac:spMkLst>
            <pc:docMk/>
            <pc:sldMk cId="824671237" sldId="266"/>
            <ac:spMk id="3" creationId="{F0008206-D744-FD3D-C90C-4C97A22D4147}"/>
          </ac:spMkLst>
        </pc:spChg>
      </pc:sldChg>
      <pc:sldChg chg="modSp new mod">
        <pc:chgData name="narges sohrabi" userId="62ebdc094e06d550" providerId="LiveId" clId="{53F66030-2017-49FC-B643-BA5761792245}" dt="2023-09-03T01:06:23.830" v="197" actId="20577"/>
        <pc:sldMkLst>
          <pc:docMk/>
          <pc:sldMk cId="3530983804" sldId="267"/>
        </pc:sldMkLst>
        <pc:spChg chg="mod">
          <ac:chgData name="narges sohrabi" userId="62ebdc094e06d550" providerId="LiveId" clId="{53F66030-2017-49FC-B643-BA5761792245}" dt="2023-09-03T00:30:30.912" v="164" actId="20577"/>
          <ac:spMkLst>
            <pc:docMk/>
            <pc:sldMk cId="3530983804" sldId="267"/>
            <ac:spMk id="2" creationId="{23A14393-DB46-3818-C2DF-D0F72E25AE59}"/>
          </ac:spMkLst>
        </pc:spChg>
        <pc:spChg chg="mod">
          <ac:chgData name="narges sohrabi" userId="62ebdc094e06d550" providerId="LiveId" clId="{53F66030-2017-49FC-B643-BA5761792245}" dt="2023-09-03T01:06:23.830" v="197" actId="20577"/>
          <ac:spMkLst>
            <pc:docMk/>
            <pc:sldMk cId="3530983804" sldId="267"/>
            <ac:spMk id="3" creationId="{7102A17E-5E63-8D5D-202F-1F5D5C175BE8}"/>
          </ac:spMkLst>
        </pc:spChg>
      </pc:sldChg>
      <pc:sldChg chg="addSp delSp modSp new mod">
        <pc:chgData name="narges sohrabi" userId="62ebdc094e06d550" providerId="LiveId" clId="{53F66030-2017-49FC-B643-BA5761792245}" dt="2023-09-25T22:36:58.489" v="3618" actId="478"/>
        <pc:sldMkLst>
          <pc:docMk/>
          <pc:sldMk cId="1134498218" sldId="268"/>
        </pc:sldMkLst>
        <pc:spChg chg="mod">
          <ac:chgData name="narges sohrabi" userId="62ebdc094e06d550" providerId="LiveId" clId="{53F66030-2017-49FC-B643-BA5761792245}" dt="2023-09-03T01:07:58.090" v="205" actId="20577"/>
          <ac:spMkLst>
            <pc:docMk/>
            <pc:sldMk cId="1134498218" sldId="268"/>
            <ac:spMk id="2" creationId="{43F3B229-B7AC-39F9-4BEB-3F2849489DA6}"/>
          </ac:spMkLst>
        </pc:spChg>
        <pc:spChg chg="mod">
          <ac:chgData name="narges sohrabi" userId="62ebdc094e06d550" providerId="LiveId" clId="{53F66030-2017-49FC-B643-BA5761792245}" dt="2023-09-03T01:07:32.330" v="200" actId="27636"/>
          <ac:spMkLst>
            <pc:docMk/>
            <pc:sldMk cId="1134498218" sldId="268"/>
            <ac:spMk id="3" creationId="{5AF100FC-DDAF-64A3-DE0B-3B16C7FD66B4}"/>
          </ac:spMkLst>
        </pc:spChg>
        <pc:grpChg chg="del mod">
          <ac:chgData name="narges sohrabi" userId="62ebdc094e06d550" providerId="LiveId" clId="{53F66030-2017-49FC-B643-BA5761792245}" dt="2023-09-25T22:36:46.399" v="3610" actId="478"/>
          <ac:grpSpMkLst>
            <pc:docMk/>
            <pc:sldMk cId="1134498218" sldId="268"/>
            <ac:grpSpMk id="6" creationId="{5110A7D7-D607-F346-5C96-0EC7E8A87622}"/>
          </ac:grpSpMkLst>
        </pc:grpChg>
        <pc:grpChg chg="del mod">
          <ac:chgData name="narges sohrabi" userId="62ebdc094e06d550" providerId="LiveId" clId="{53F66030-2017-49FC-B643-BA5761792245}" dt="2023-09-03T10:22:11.376" v="649"/>
          <ac:grpSpMkLst>
            <pc:docMk/>
            <pc:sldMk cId="1134498218" sldId="268"/>
            <ac:grpSpMk id="18" creationId="{D5620609-81F4-7710-75D5-68E2131FD2DD}"/>
          </ac:grpSpMkLst>
        </pc:grpChg>
        <pc:grpChg chg="del mod">
          <ac:chgData name="narges sohrabi" userId="62ebdc094e06d550" providerId="LiveId" clId="{53F66030-2017-49FC-B643-BA5761792245}" dt="2023-09-03T10:22:15.604" v="651"/>
          <ac:grpSpMkLst>
            <pc:docMk/>
            <pc:sldMk cId="1134498218" sldId="268"/>
            <ac:grpSpMk id="19" creationId="{E3BADAA4-B7DD-06FC-3697-25D54D981BD8}"/>
          </ac:grpSpMkLst>
        </pc:grpChg>
        <pc:grpChg chg="del mod">
          <ac:chgData name="narges sohrabi" userId="62ebdc094e06d550" providerId="LiveId" clId="{53F66030-2017-49FC-B643-BA5761792245}" dt="2023-09-03T10:28:20.022" v="785"/>
          <ac:grpSpMkLst>
            <pc:docMk/>
            <pc:sldMk cId="1134498218" sldId="268"/>
            <ac:grpSpMk id="20" creationId="{20E2EEC2-4727-46B9-6659-9E40EB839E9A}"/>
          </ac:grpSpMkLst>
        </pc:grpChg>
        <pc:grpChg chg="del mod">
          <ac:chgData name="narges sohrabi" userId="62ebdc094e06d550" providerId="LiveId" clId="{53F66030-2017-49FC-B643-BA5761792245}" dt="2023-09-03T10:22:20.598" v="653"/>
          <ac:grpSpMkLst>
            <pc:docMk/>
            <pc:sldMk cId="1134498218" sldId="268"/>
            <ac:grpSpMk id="23" creationId="{279401F3-7889-AF6C-D6A9-B4FE168E9095}"/>
          </ac:grpSpMkLst>
        </pc:grpChg>
        <pc:grpChg chg="del mod">
          <ac:chgData name="narges sohrabi" userId="62ebdc094e06d550" providerId="LiveId" clId="{53F66030-2017-49FC-B643-BA5761792245}" dt="2023-09-03T10:22:32.220" v="667"/>
          <ac:grpSpMkLst>
            <pc:docMk/>
            <pc:sldMk cId="1134498218" sldId="268"/>
            <ac:grpSpMk id="25" creationId="{0AA32649-EB12-0A5A-4D04-E57D3B7ACBD4}"/>
          </ac:grpSpMkLst>
        </pc:grpChg>
        <pc:grpChg chg="del mod">
          <ac:chgData name="narges sohrabi" userId="62ebdc094e06d550" providerId="LiveId" clId="{53F66030-2017-49FC-B643-BA5761792245}" dt="2023-09-03T10:22:22.346" v="655"/>
          <ac:grpSpMkLst>
            <pc:docMk/>
            <pc:sldMk cId="1134498218" sldId="268"/>
            <ac:grpSpMk id="27" creationId="{554BAFAC-01A6-9833-B9FE-C09A3A135ADB}"/>
          </ac:grpSpMkLst>
        </pc:grpChg>
        <pc:grpChg chg="del mod">
          <ac:chgData name="narges sohrabi" userId="62ebdc094e06d550" providerId="LiveId" clId="{53F66030-2017-49FC-B643-BA5761792245}" dt="2023-09-03T10:22:24.106" v="657"/>
          <ac:grpSpMkLst>
            <pc:docMk/>
            <pc:sldMk cId="1134498218" sldId="268"/>
            <ac:grpSpMk id="29" creationId="{E30D6E9B-A556-F06A-C204-00297F2CF84D}"/>
          </ac:grpSpMkLst>
        </pc:grpChg>
        <pc:grpChg chg="del mod">
          <ac:chgData name="narges sohrabi" userId="62ebdc094e06d550" providerId="LiveId" clId="{53F66030-2017-49FC-B643-BA5761792245}" dt="2023-09-03T10:22:27.075" v="660"/>
          <ac:grpSpMkLst>
            <pc:docMk/>
            <pc:sldMk cId="1134498218" sldId="268"/>
            <ac:grpSpMk id="31" creationId="{D82C0740-57CD-C81A-FF82-2FEC76ED564C}"/>
          </ac:grpSpMkLst>
        </pc:grpChg>
        <pc:grpChg chg="del mod">
          <ac:chgData name="narges sohrabi" userId="62ebdc094e06d550" providerId="LiveId" clId="{53F66030-2017-49FC-B643-BA5761792245}" dt="2023-09-03T10:22:36.712" v="672"/>
          <ac:grpSpMkLst>
            <pc:docMk/>
            <pc:sldMk cId="1134498218" sldId="268"/>
            <ac:grpSpMk id="34" creationId="{C2F909CC-8C2D-1472-76F7-ED9B2A678533}"/>
          </ac:grpSpMkLst>
        </pc:grpChg>
        <pc:grpChg chg="del mod">
          <ac:chgData name="narges sohrabi" userId="62ebdc094e06d550" providerId="LiveId" clId="{53F66030-2017-49FC-B643-BA5761792245}" dt="2023-09-03T10:23:46.012" v="687"/>
          <ac:grpSpMkLst>
            <pc:docMk/>
            <pc:sldMk cId="1134498218" sldId="268"/>
            <ac:grpSpMk id="41" creationId="{7F2342EB-470D-FBDF-3B96-8BAC3E50D215}"/>
          </ac:grpSpMkLst>
        </pc:grpChg>
        <pc:grpChg chg="del mod">
          <ac:chgData name="narges sohrabi" userId="62ebdc094e06d550" providerId="LiveId" clId="{53F66030-2017-49FC-B643-BA5761792245}" dt="2023-09-03T10:28:20.022" v="785"/>
          <ac:grpSpMkLst>
            <pc:docMk/>
            <pc:sldMk cId="1134498218" sldId="268"/>
            <ac:grpSpMk id="46" creationId="{061A1FAA-5362-7659-E7D3-4D64E3521F6C}"/>
          </ac:grpSpMkLst>
        </pc:grpChg>
        <pc:grpChg chg="del mod">
          <ac:chgData name="narges sohrabi" userId="62ebdc094e06d550" providerId="LiveId" clId="{53F66030-2017-49FC-B643-BA5761792245}" dt="2023-09-03T10:22:43.488" v="681"/>
          <ac:grpSpMkLst>
            <pc:docMk/>
            <pc:sldMk cId="1134498218" sldId="268"/>
            <ac:grpSpMk id="49" creationId="{4093DFD9-E2CA-BDF3-D2D2-BBE9B85B50B5}"/>
          </ac:grpSpMkLst>
        </pc:grpChg>
        <pc:grpChg chg="del mod">
          <ac:chgData name="narges sohrabi" userId="62ebdc094e06d550" providerId="LiveId" clId="{53F66030-2017-49FC-B643-BA5761792245}" dt="2023-09-03T10:22:46.558" v="685"/>
          <ac:grpSpMkLst>
            <pc:docMk/>
            <pc:sldMk cId="1134498218" sldId="268"/>
            <ac:grpSpMk id="55" creationId="{896535FA-3CB4-6420-AE16-AF2F44556AF0}"/>
          </ac:grpSpMkLst>
        </pc:grpChg>
        <pc:grpChg chg="del mod">
          <ac:chgData name="narges sohrabi" userId="62ebdc094e06d550" providerId="LiveId" clId="{53F66030-2017-49FC-B643-BA5761792245}" dt="2023-09-03T10:28:20.022" v="785"/>
          <ac:grpSpMkLst>
            <pc:docMk/>
            <pc:sldMk cId="1134498218" sldId="268"/>
            <ac:grpSpMk id="59" creationId="{8E689028-EF3A-34CD-A0B3-BC425543179B}"/>
          </ac:grpSpMkLst>
        </pc:grpChg>
        <pc:grpChg chg="del mod">
          <ac:chgData name="narges sohrabi" userId="62ebdc094e06d550" providerId="LiveId" clId="{53F66030-2017-49FC-B643-BA5761792245}" dt="2023-09-03T10:28:20.022" v="785"/>
          <ac:grpSpMkLst>
            <pc:docMk/>
            <pc:sldMk cId="1134498218" sldId="268"/>
            <ac:grpSpMk id="61" creationId="{91238D41-ACE3-7032-A3E7-514F59BBAF47}"/>
          </ac:grpSpMkLst>
        </pc:grpChg>
        <pc:grpChg chg="del mod">
          <ac:chgData name="narges sohrabi" userId="62ebdc094e06d550" providerId="LiveId" clId="{53F66030-2017-49FC-B643-BA5761792245}" dt="2023-09-03T10:25:37.320" v="718"/>
          <ac:grpSpMkLst>
            <pc:docMk/>
            <pc:sldMk cId="1134498218" sldId="268"/>
            <ac:grpSpMk id="66" creationId="{36BBF658-9275-F3D6-A85E-2BAC2C0AF971}"/>
          </ac:grpSpMkLst>
        </pc:grpChg>
        <pc:grpChg chg="del mod">
          <ac:chgData name="narges sohrabi" userId="62ebdc094e06d550" providerId="LiveId" clId="{53F66030-2017-49FC-B643-BA5761792245}" dt="2023-09-03T10:31:25.432" v="844"/>
          <ac:grpSpMkLst>
            <pc:docMk/>
            <pc:sldMk cId="1134498218" sldId="268"/>
            <ac:grpSpMk id="76" creationId="{49EFD9BB-A902-5868-E7E5-9374C6AA0A11}"/>
          </ac:grpSpMkLst>
        </pc:grpChg>
        <pc:grpChg chg="del mod">
          <ac:chgData name="narges sohrabi" userId="62ebdc094e06d550" providerId="LiveId" clId="{53F66030-2017-49FC-B643-BA5761792245}" dt="2023-09-03T10:25:37.320" v="718"/>
          <ac:grpSpMkLst>
            <pc:docMk/>
            <pc:sldMk cId="1134498218" sldId="268"/>
            <ac:grpSpMk id="80" creationId="{AACDC1B2-2AC4-FD12-2A75-5CE5680C390D}"/>
          </ac:grpSpMkLst>
        </pc:grpChg>
        <pc:grpChg chg="del mod">
          <ac:chgData name="narges sohrabi" userId="62ebdc094e06d550" providerId="LiveId" clId="{53F66030-2017-49FC-B643-BA5761792245}" dt="2023-09-03T10:25:37.320" v="718"/>
          <ac:grpSpMkLst>
            <pc:docMk/>
            <pc:sldMk cId="1134498218" sldId="268"/>
            <ac:grpSpMk id="86" creationId="{879A42C7-F071-FCE2-9C58-A0776C9D64D5}"/>
          </ac:grpSpMkLst>
        </pc:grpChg>
        <pc:grpChg chg="del mod">
          <ac:chgData name="narges sohrabi" userId="62ebdc094e06d550" providerId="LiveId" clId="{53F66030-2017-49FC-B643-BA5761792245}" dt="2023-09-03T10:25:41.247" v="724"/>
          <ac:grpSpMkLst>
            <pc:docMk/>
            <pc:sldMk cId="1134498218" sldId="268"/>
            <ac:grpSpMk id="92" creationId="{2CA0881C-370C-D04E-241E-586EE902D7A4}"/>
          </ac:grpSpMkLst>
        </pc:grpChg>
        <pc:grpChg chg="del mod">
          <ac:chgData name="narges sohrabi" userId="62ebdc094e06d550" providerId="LiveId" clId="{53F66030-2017-49FC-B643-BA5761792245}" dt="2023-09-03T10:27:50.295" v="776"/>
          <ac:grpSpMkLst>
            <pc:docMk/>
            <pc:sldMk cId="1134498218" sldId="268"/>
            <ac:grpSpMk id="98" creationId="{9FC6DC46-987B-2E82-DA55-6BDD334DC865}"/>
          </ac:grpSpMkLst>
        </pc:grpChg>
        <pc:grpChg chg="del mod">
          <ac:chgData name="narges sohrabi" userId="62ebdc094e06d550" providerId="LiveId" clId="{53F66030-2017-49FC-B643-BA5761792245}" dt="2023-09-03T10:26:16.808" v="737"/>
          <ac:grpSpMkLst>
            <pc:docMk/>
            <pc:sldMk cId="1134498218" sldId="268"/>
            <ac:grpSpMk id="102" creationId="{EBADBB6A-D48D-26D4-3B33-59E1739B7D8C}"/>
          </ac:grpSpMkLst>
        </pc:grpChg>
        <pc:grpChg chg="del mod">
          <ac:chgData name="narges sohrabi" userId="62ebdc094e06d550" providerId="LiveId" clId="{53F66030-2017-49FC-B643-BA5761792245}" dt="2023-09-03T10:29:22.333" v="801"/>
          <ac:grpSpMkLst>
            <pc:docMk/>
            <pc:sldMk cId="1134498218" sldId="268"/>
            <ac:grpSpMk id="109" creationId="{E1D5C4B2-AA41-32B6-EDFA-4993B424DA7E}"/>
          </ac:grpSpMkLst>
        </pc:grpChg>
        <pc:grpChg chg="del mod">
          <ac:chgData name="narges sohrabi" userId="62ebdc094e06d550" providerId="LiveId" clId="{53F66030-2017-49FC-B643-BA5761792245}" dt="2023-09-03T10:29:22.333" v="801"/>
          <ac:grpSpMkLst>
            <pc:docMk/>
            <pc:sldMk cId="1134498218" sldId="268"/>
            <ac:grpSpMk id="110" creationId="{5EB92FCD-D0A7-D9CE-012F-9C170FCB875B}"/>
          </ac:grpSpMkLst>
        </pc:grpChg>
        <pc:grpChg chg="del mod">
          <ac:chgData name="narges sohrabi" userId="62ebdc094e06d550" providerId="LiveId" clId="{53F66030-2017-49FC-B643-BA5761792245}" dt="2023-09-03T10:29:22.333" v="801"/>
          <ac:grpSpMkLst>
            <pc:docMk/>
            <pc:sldMk cId="1134498218" sldId="268"/>
            <ac:grpSpMk id="111" creationId="{C87607C8-BBD9-BBFB-0420-A64FB797DDF2}"/>
          </ac:grpSpMkLst>
        </pc:grpChg>
        <pc:grpChg chg="del mod">
          <ac:chgData name="narges sohrabi" userId="62ebdc094e06d550" providerId="LiveId" clId="{53F66030-2017-49FC-B643-BA5761792245}" dt="2023-09-03T10:26:29.648" v="739"/>
          <ac:grpSpMkLst>
            <pc:docMk/>
            <pc:sldMk cId="1134498218" sldId="268"/>
            <ac:grpSpMk id="113" creationId="{ABF49897-F3EF-92D8-4870-5F0367B165BC}"/>
          </ac:grpSpMkLst>
        </pc:grpChg>
        <pc:grpChg chg="del mod">
          <ac:chgData name="narges sohrabi" userId="62ebdc094e06d550" providerId="LiveId" clId="{53F66030-2017-49FC-B643-BA5761792245}" dt="2023-09-03T10:26:36.364" v="743"/>
          <ac:grpSpMkLst>
            <pc:docMk/>
            <pc:sldMk cId="1134498218" sldId="268"/>
            <ac:grpSpMk id="115" creationId="{F78A8D0D-9ADE-F583-81B6-7162BFD00ECD}"/>
          </ac:grpSpMkLst>
        </pc:grpChg>
        <pc:grpChg chg="del mod">
          <ac:chgData name="narges sohrabi" userId="62ebdc094e06d550" providerId="LiveId" clId="{53F66030-2017-49FC-B643-BA5761792245}" dt="2023-09-03T10:26:39.729" v="746"/>
          <ac:grpSpMkLst>
            <pc:docMk/>
            <pc:sldMk cId="1134498218" sldId="268"/>
            <ac:grpSpMk id="119" creationId="{8C3CAB5C-F0B8-CED9-A3E7-2AEC6FD245C8}"/>
          </ac:grpSpMkLst>
        </pc:grpChg>
        <pc:grpChg chg="del mod">
          <ac:chgData name="narges sohrabi" userId="62ebdc094e06d550" providerId="LiveId" clId="{53F66030-2017-49FC-B643-BA5761792245}" dt="2023-09-03T10:26:51.770" v="763"/>
          <ac:grpSpMkLst>
            <pc:docMk/>
            <pc:sldMk cId="1134498218" sldId="268"/>
            <ac:grpSpMk id="122" creationId="{30877DFD-79F2-0278-01FB-5C263DA90981}"/>
          </ac:grpSpMkLst>
        </pc:grpChg>
        <pc:grpChg chg="del mod">
          <ac:chgData name="narges sohrabi" userId="62ebdc094e06d550" providerId="LiveId" clId="{53F66030-2017-49FC-B643-BA5761792245}" dt="2023-09-03T10:26:43.991" v="751"/>
          <ac:grpSpMkLst>
            <pc:docMk/>
            <pc:sldMk cId="1134498218" sldId="268"/>
            <ac:grpSpMk id="125" creationId="{77F9399B-EF85-E53D-D551-42F9E0384D0C}"/>
          </ac:grpSpMkLst>
        </pc:grpChg>
        <pc:grpChg chg="del mod">
          <ac:chgData name="narges sohrabi" userId="62ebdc094e06d550" providerId="LiveId" clId="{53F66030-2017-49FC-B643-BA5761792245}" dt="2023-09-03T10:26:51.770" v="763"/>
          <ac:grpSpMkLst>
            <pc:docMk/>
            <pc:sldMk cId="1134498218" sldId="268"/>
            <ac:grpSpMk id="127" creationId="{1194ADEA-6E50-8A07-110D-782FD7FE51CA}"/>
          </ac:grpSpMkLst>
        </pc:grpChg>
        <pc:grpChg chg="del mod">
          <ac:chgData name="narges sohrabi" userId="62ebdc094e06d550" providerId="LiveId" clId="{53F66030-2017-49FC-B643-BA5761792245}" dt="2023-09-03T10:27:00.019" v="765"/>
          <ac:grpSpMkLst>
            <pc:docMk/>
            <pc:sldMk cId="1134498218" sldId="268"/>
            <ac:grpSpMk id="139" creationId="{23DF51E3-6785-DFD4-3234-C51D1000E323}"/>
          </ac:grpSpMkLst>
        </pc:grpChg>
        <pc:grpChg chg="del mod">
          <ac:chgData name="narges sohrabi" userId="62ebdc094e06d550" providerId="LiveId" clId="{53F66030-2017-49FC-B643-BA5761792245}" dt="2023-09-03T10:27:15.925" v="773"/>
          <ac:grpSpMkLst>
            <pc:docMk/>
            <pc:sldMk cId="1134498218" sldId="268"/>
            <ac:grpSpMk id="141" creationId="{4FA94625-B98C-C777-58DF-12920744DF0A}"/>
          </ac:grpSpMkLst>
        </pc:grpChg>
        <pc:grpChg chg="del mod">
          <ac:chgData name="narges sohrabi" userId="62ebdc094e06d550" providerId="LiveId" clId="{53F66030-2017-49FC-B643-BA5761792245}" dt="2023-09-03T10:27:15.925" v="773"/>
          <ac:grpSpMkLst>
            <pc:docMk/>
            <pc:sldMk cId="1134498218" sldId="268"/>
            <ac:grpSpMk id="143" creationId="{C4083CF8-E8B7-2C9D-E9FE-83210935A297}"/>
          </ac:grpSpMkLst>
        </pc:grpChg>
        <pc:grpChg chg="del mod">
          <ac:chgData name="narges sohrabi" userId="62ebdc094e06d550" providerId="LiveId" clId="{53F66030-2017-49FC-B643-BA5761792245}" dt="2023-09-03T10:27:15.925" v="773"/>
          <ac:grpSpMkLst>
            <pc:docMk/>
            <pc:sldMk cId="1134498218" sldId="268"/>
            <ac:grpSpMk id="145" creationId="{47FA7A38-81E0-0A23-EB57-420AC6FD6E8A}"/>
          </ac:grpSpMkLst>
        </pc:grpChg>
        <pc:grpChg chg="del mod">
          <ac:chgData name="narges sohrabi" userId="62ebdc094e06d550" providerId="LiveId" clId="{53F66030-2017-49FC-B643-BA5761792245}" dt="2023-09-03T10:27:15.925" v="773"/>
          <ac:grpSpMkLst>
            <pc:docMk/>
            <pc:sldMk cId="1134498218" sldId="268"/>
            <ac:grpSpMk id="147" creationId="{E6FDBDE1-8446-4073-8A8E-76D05C7BDC1B}"/>
          </ac:grpSpMkLst>
        </pc:grpChg>
        <pc:grpChg chg="del mod">
          <ac:chgData name="narges sohrabi" userId="62ebdc094e06d550" providerId="LiveId" clId="{53F66030-2017-49FC-B643-BA5761792245}" dt="2023-09-03T10:28:10.602" v="778"/>
          <ac:grpSpMkLst>
            <pc:docMk/>
            <pc:sldMk cId="1134498218" sldId="268"/>
            <ac:grpSpMk id="149" creationId="{6AE2D85E-DBEE-7929-41EB-0C1F7FBE548B}"/>
          </ac:grpSpMkLst>
        </pc:grpChg>
        <pc:grpChg chg="del mod">
          <ac:chgData name="narges sohrabi" userId="62ebdc094e06d550" providerId="LiveId" clId="{53F66030-2017-49FC-B643-BA5761792245}" dt="2023-09-03T10:30:00.046" v="820"/>
          <ac:grpSpMkLst>
            <pc:docMk/>
            <pc:sldMk cId="1134498218" sldId="268"/>
            <ac:grpSpMk id="152" creationId="{469119AE-077A-3967-749C-211A9E0450CC}"/>
          </ac:grpSpMkLst>
        </pc:grpChg>
        <pc:grpChg chg="del mod">
          <ac:chgData name="narges sohrabi" userId="62ebdc094e06d550" providerId="LiveId" clId="{53F66030-2017-49FC-B643-BA5761792245}" dt="2023-09-03T10:29:22.333" v="801"/>
          <ac:grpSpMkLst>
            <pc:docMk/>
            <pc:sldMk cId="1134498218" sldId="268"/>
            <ac:grpSpMk id="154" creationId="{8EAF4BB8-8767-6743-02A9-DE74150769AF}"/>
          </ac:grpSpMkLst>
        </pc:grpChg>
        <pc:grpChg chg="del mod">
          <ac:chgData name="narges sohrabi" userId="62ebdc094e06d550" providerId="LiveId" clId="{53F66030-2017-49FC-B643-BA5761792245}" dt="2023-09-03T10:28:44.795" v="794"/>
          <ac:grpSpMkLst>
            <pc:docMk/>
            <pc:sldMk cId="1134498218" sldId="268"/>
            <ac:grpSpMk id="161" creationId="{2B0AE1B0-1550-B963-8138-FF43916BC240}"/>
          </ac:grpSpMkLst>
        </pc:grpChg>
        <pc:grpChg chg="del mod">
          <ac:chgData name="narges sohrabi" userId="62ebdc094e06d550" providerId="LiveId" clId="{53F66030-2017-49FC-B643-BA5761792245}" dt="2023-09-03T10:28:44.795" v="794"/>
          <ac:grpSpMkLst>
            <pc:docMk/>
            <pc:sldMk cId="1134498218" sldId="268"/>
            <ac:grpSpMk id="165" creationId="{BB27DA93-6C79-10C2-DD97-BEB801349D75}"/>
          </ac:grpSpMkLst>
        </pc:grpChg>
        <pc:grpChg chg="del mod">
          <ac:chgData name="narges sohrabi" userId="62ebdc094e06d550" providerId="LiveId" clId="{53F66030-2017-49FC-B643-BA5761792245}" dt="2023-09-03T10:29:33.222" v="811"/>
          <ac:grpSpMkLst>
            <pc:docMk/>
            <pc:sldMk cId="1134498218" sldId="268"/>
            <ac:grpSpMk id="170" creationId="{29A46092-1490-E4D8-4156-2319D54FE981}"/>
          </ac:grpSpMkLst>
        </pc:grpChg>
        <pc:grpChg chg="del mod">
          <ac:chgData name="narges sohrabi" userId="62ebdc094e06d550" providerId="LiveId" clId="{53F66030-2017-49FC-B643-BA5761792245}" dt="2023-09-03T10:29:28.415" v="803"/>
          <ac:grpSpMkLst>
            <pc:docMk/>
            <pc:sldMk cId="1134498218" sldId="268"/>
            <ac:grpSpMk id="177" creationId="{C27D6C8E-5423-0B63-9B22-D9100CD305BB}"/>
          </ac:grpSpMkLst>
        </pc:grpChg>
        <pc:grpChg chg="del mod">
          <ac:chgData name="narges sohrabi" userId="62ebdc094e06d550" providerId="LiveId" clId="{53F66030-2017-49FC-B643-BA5761792245}" dt="2023-09-03T10:29:40.800" v="814"/>
          <ac:grpSpMkLst>
            <pc:docMk/>
            <pc:sldMk cId="1134498218" sldId="268"/>
            <ac:grpSpMk id="179" creationId="{8F68EF9D-B0C2-B4AE-4B9D-EFC37D8FD234}"/>
          </ac:grpSpMkLst>
        </pc:grpChg>
        <pc:grpChg chg="del mod">
          <ac:chgData name="narges sohrabi" userId="62ebdc094e06d550" providerId="LiveId" clId="{53F66030-2017-49FC-B643-BA5761792245}" dt="2023-09-03T10:29:33.222" v="811"/>
          <ac:grpSpMkLst>
            <pc:docMk/>
            <pc:sldMk cId="1134498218" sldId="268"/>
            <ac:grpSpMk id="187" creationId="{5EE30851-67F8-562D-4523-AA8328A06E92}"/>
          </ac:grpSpMkLst>
        </pc:grpChg>
        <pc:grpChg chg="del mod">
          <ac:chgData name="narges sohrabi" userId="62ebdc094e06d550" providerId="LiveId" clId="{53F66030-2017-49FC-B643-BA5761792245}" dt="2023-09-03T10:30:00.046" v="820"/>
          <ac:grpSpMkLst>
            <pc:docMk/>
            <pc:sldMk cId="1134498218" sldId="268"/>
            <ac:grpSpMk id="188" creationId="{D1CBD012-F744-DCDD-7A02-AEAF2CA81278}"/>
          </ac:grpSpMkLst>
        </pc:grpChg>
        <pc:grpChg chg="del mod">
          <ac:chgData name="narges sohrabi" userId="62ebdc094e06d550" providerId="LiveId" clId="{53F66030-2017-49FC-B643-BA5761792245}" dt="2023-09-03T10:29:55.535" v="817"/>
          <ac:grpSpMkLst>
            <pc:docMk/>
            <pc:sldMk cId="1134498218" sldId="268"/>
            <ac:grpSpMk id="191" creationId="{142621C3-FF19-109A-228C-6C57C2275B6F}"/>
          </ac:grpSpMkLst>
        </pc:grpChg>
        <pc:grpChg chg="del mod">
          <ac:chgData name="narges sohrabi" userId="62ebdc094e06d550" providerId="LiveId" clId="{53F66030-2017-49FC-B643-BA5761792245}" dt="2023-09-03T10:30:00.046" v="820"/>
          <ac:grpSpMkLst>
            <pc:docMk/>
            <pc:sldMk cId="1134498218" sldId="268"/>
            <ac:grpSpMk id="194" creationId="{98E5D7F7-C8A3-B23D-EFEB-C28F72224ECF}"/>
          </ac:grpSpMkLst>
        </pc:grpChg>
        <pc:grpChg chg="del mod">
          <ac:chgData name="narges sohrabi" userId="62ebdc094e06d550" providerId="LiveId" clId="{53F66030-2017-49FC-B643-BA5761792245}" dt="2023-09-07T13:33:02.813" v="1432" actId="478"/>
          <ac:grpSpMkLst>
            <pc:docMk/>
            <pc:sldMk cId="1134498218" sldId="268"/>
            <ac:grpSpMk id="197" creationId="{E827C8C0-C307-C056-EF56-252ED86D4508}"/>
          </ac:grpSpMkLst>
        </pc:grpChg>
        <pc:grpChg chg="del mod">
          <ac:chgData name="narges sohrabi" userId="62ebdc094e06d550" providerId="LiveId" clId="{53F66030-2017-49FC-B643-BA5761792245}" dt="2023-09-03T10:31:29.062" v="846"/>
          <ac:grpSpMkLst>
            <pc:docMk/>
            <pc:sldMk cId="1134498218" sldId="268"/>
            <ac:grpSpMk id="200" creationId="{13E84F21-31F3-4F78-8442-DA7D6BA83750}"/>
          </ac:grpSpMkLst>
        </pc:grpChg>
        <pc:grpChg chg="mod">
          <ac:chgData name="narges sohrabi" userId="62ebdc094e06d550" providerId="LiveId" clId="{53F66030-2017-49FC-B643-BA5761792245}" dt="2023-09-03T10:31:16.041" v="833"/>
          <ac:grpSpMkLst>
            <pc:docMk/>
            <pc:sldMk cId="1134498218" sldId="268"/>
            <ac:grpSpMk id="208" creationId="{9FF66DA7-8243-2C32-50A9-993F97F20166}"/>
          </ac:grpSpMkLst>
        </pc:grpChg>
        <pc:grpChg chg="del mod">
          <ac:chgData name="narges sohrabi" userId="62ebdc094e06d550" providerId="LiveId" clId="{53F66030-2017-49FC-B643-BA5761792245}" dt="2023-09-03T10:31:44.483" v="864"/>
          <ac:grpSpMkLst>
            <pc:docMk/>
            <pc:sldMk cId="1134498218" sldId="268"/>
            <ac:grpSpMk id="212" creationId="{56A96B79-79A6-09B6-78D4-DC3B9508EAEA}"/>
          </ac:grpSpMkLst>
        </pc:grpChg>
        <pc:grpChg chg="del mod">
          <ac:chgData name="narges sohrabi" userId="62ebdc094e06d550" providerId="LiveId" clId="{53F66030-2017-49FC-B643-BA5761792245}" dt="2023-09-03T10:31:40.794" v="859"/>
          <ac:grpSpMkLst>
            <pc:docMk/>
            <pc:sldMk cId="1134498218" sldId="268"/>
            <ac:grpSpMk id="215" creationId="{8DCE2261-7811-40D2-18F6-54412BBFF337}"/>
          </ac:grpSpMkLst>
        </pc:grpChg>
        <pc:grpChg chg="del mod">
          <ac:chgData name="narges sohrabi" userId="62ebdc094e06d550" providerId="LiveId" clId="{53F66030-2017-49FC-B643-BA5761792245}" dt="2023-09-03T10:31:44.483" v="864"/>
          <ac:grpSpMkLst>
            <pc:docMk/>
            <pc:sldMk cId="1134498218" sldId="268"/>
            <ac:grpSpMk id="218" creationId="{A7E18B9F-D121-5D4C-8288-1991A967BF5D}"/>
          </ac:grpSpMkLst>
        </pc:grpChg>
        <pc:grpChg chg="del mod">
          <ac:chgData name="narges sohrabi" userId="62ebdc094e06d550" providerId="LiveId" clId="{53F66030-2017-49FC-B643-BA5761792245}" dt="2023-09-03T10:32:14.297" v="897"/>
          <ac:grpSpMkLst>
            <pc:docMk/>
            <pc:sldMk cId="1134498218" sldId="268"/>
            <ac:grpSpMk id="223" creationId="{2DC9F942-B7BB-B00B-D7FB-45C1FE9CDCB6}"/>
          </ac:grpSpMkLst>
        </pc:grpChg>
        <pc:grpChg chg="del mod">
          <ac:chgData name="narges sohrabi" userId="62ebdc094e06d550" providerId="LiveId" clId="{53F66030-2017-49FC-B643-BA5761792245}" dt="2023-09-03T10:32:12.212" v="895"/>
          <ac:grpSpMkLst>
            <pc:docMk/>
            <pc:sldMk cId="1134498218" sldId="268"/>
            <ac:grpSpMk id="224" creationId="{23192AF4-5DF3-5551-3D21-BE7E9A09EE0F}"/>
          </ac:grpSpMkLst>
        </pc:grpChg>
        <pc:grpChg chg="del mod">
          <ac:chgData name="narges sohrabi" userId="62ebdc094e06d550" providerId="LiveId" clId="{53F66030-2017-49FC-B643-BA5761792245}" dt="2023-09-03T10:31:55.523" v="872"/>
          <ac:grpSpMkLst>
            <pc:docMk/>
            <pc:sldMk cId="1134498218" sldId="268"/>
            <ac:grpSpMk id="229" creationId="{873AE8A5-A684-D6FD-E334-F29F4F4FD0BA}"/>
          </ac:grpSpMkLst>
        </pc:grpChg>
        <pc:grpChg chg="del mod">
          <ac:chgData name="narges sohrabi" userId="62ebdc094e06d550" providerId="LiveId" clId="{53F66030-2017-49FC-B643-BA5761792245}" dt="2023-09-25T22:36:34.524" v="3601" actId="478"/>
          <ac:grpSpMkLst>
            <pc:docMk/>
            <pc:sldMk cId="1134498218" sldId="268"/>
            <ac:grpSpMk id="232" creationId="{BB37E7F7-CAF4-AB70-B41F-194EA1EF05CE}"/>
          </ac:grpSpMkLst>
        </pc:grpChg>
        <pc:grpChg chg="del mod">
          <ac:chgData name="narges sohrabi" userId="62ebdc094e06d550" providerId="LiveId" clId="{53F66030-2017-49FC-B643-BA5761792245}" dt="2023-09-25T22:36:39.193" v="3604" actId="478"/>
          <ac:grpSpMkLst>
            <pc:docMk/>
            <pc:sldMk cId="1134498218" sldId="268"/>
            <ac:grpSpMk id="248" creationId="{E3DBABD4-8AED-A9DD-8A16-C1B4F31EA052}"/>
          </ac:grpSpMkLst>
        </pc:grpChg>
        <pc:grpChg chg="del mod">
          <ac:chgData name="narges sohrabi" userId="62ebdc094e06d550" providerId="LiveId" clId="{53F66030-2017-49FC-B643-BA5761792245}" dt="2023-09-03T10:32:04.144" v="888"/>
          <ac:grpSpMkLst>
            <pc:docMk/>
            <pc:sldMk cId="1134498218" sldId="268"/>
            <ac:grpSpMk id="249" creationId="{D7081BF7-B0C9-08C9-7CD0-CEA76CBFDA84}"/>
          </ac:grpSpMkLst>
        </pc:grpChg>
        <pc:grpChg chg="del mod">
          <ac:chgData name="narges sohrabi" userId="62ebdc094e06d550" providerId="LiveId" clId="{53F66030-2017-49FC-B643-BA5761792245}" dt="2023-09-25T22:36:37.346" v="3603" actId="478"/>
          <ac:grpSpMkLst>
            <pc:docMk/>
            <pc:sldMk cId="1134498218" sldId="268"/>
            <ac:grpSpMk id="250" creationId="{801060B6-CD47-D5F0-E29E-6EFB02F83D66}"/>
          </ac:grpSpMkLst>
        </pc:grpChg>
        <pc:grpChg chg="del mod">
          <ac:chgData name="narges sohrabi" userId="62ebdc094e06d550" providerId="LiveId" clId="{53F66030-2017-49FC-B643-BA5761792245}" dt="2023-09-03T10:32:04.144" v="888"/>
          <ac:grpSpMkLst>
            <pc:docMk/>
            <pc:sldMk cId="1134498218" sldId="268"/>
            <ac:grpSpMk id="251" creationId="{F10EDB8F-06B6-E9FD-25B6-1421E9209D5E}"/>
          </ac:grpSpMkLst>
        </pc:grpChg>
        <pc:grpChg chg="del mod">
          <ac:chgData name="narges sohrabi" userId="62ebdc094e06d550" providerId="LiveId" clId="{53F66030-2017-49FC-B643-BA5761792245}" dt="2023-09-25T22:36:35.419" v="3602" actId="478"/>
          <ac:grpSpMkLst>
            <pc:docMk/>
            <pc:sldMk cId="1134498218" sldId="268"/>
            <ac:grpSpMk id="252" creationId="{41B4DE7F-6F22-CA62-B831-DDDF4F9A189C}"/>
          </ac:grpSpMkLst>
        </pc:grpChg>
        <pc:grpChg chg="del mod">
          <ac:chgData name="narges sohrabi" userId="62ebdc094e06d550" providerId="LiveId" clId="{53F66030-2017-49FC-B643-BA5761792245}" dt="2023-09-03T10:32:14.297" v="897"/>
          <ac:grpSpMkLst>
            <pc:docMk/>
            <pc:sldMk cId="1134498218" sldId="268"/>
            <ac:grpSpMk id="259" creationId="{A4B23493-E70D-C21B-FD17-CBCD0E52D281}"/>
          </ac:grpSpMkLst>
        </pc:grpChg>
        <pc:grpChg chg="del mod">
          <ac:chgData name="narges sohrabi" userId="62ebdc094e06d550" providerId="LiveId" clId="{53F66030-2017-49FC-B643-BA5761792245}" dt="2023-09-25T22:36:32.998" v="3600" actId="478"/>
          <ac:grpSpMkLst>
            <pc:docMk/>
            <pc:sldMk cId="1134498218" sldId="268"/>
            <ac:grpSpMk id="261" creationId="{A073C91D-B18A-5BFB-9E5C-08D6281D7CE3}"/>
          </ac:grpSpMkLst>
        </pc:grpChg>
        <pc:grpChg chg="del mod">
          <ac:chgData name="narges sohrabi" userId="62ebdc094e06d550" providerId="LiveId" clId="{53F66030-2017-49FC-B643-BA5761792245}" dt="2023-09-03T10:32:35.814" v="906"/>
          <ac:grpSpMkLst>
            <pc:docMk/>
            <pc:sldMk cId="1134498218" sldId="268"/>
            <ac:grpSpMk id="267" creationId="{D7A34A17-F857-8620-6EA3-9459E5319BBD}"/>
          </ac:grpSpMkLst>
        </pc:grpChg>
        <pc:grpChg chg="del mod">
          <ac:chgData name="narges sohrabi" userId="62ebdc094e06d550" providerId="LiveId" clId="{53F66030-2017-49FC-B643-BA5761792245}" dt="2023-09-03T10:32:39.383" v="908"/>
          <ac:grpSpMkLst>
            <pc:docMk/>
            <pc:sldMk cId="1134498218" sldId="268"/>
            <ac:grpSpMk id="270" creationId="{698817BB-508F-4775-E712-7065AC396BDB}"/>
          </ac:grpSpMkLst>
        </pc:grpChg>
        <pc:grpChg chg="del mod">
          <ac:chgData name="narges sohrabi" userId="62ebdc094e06d550" providerId="LiveId" clId="{53F66030-2017-49FC-B643-BA5761792245}" dt="2023-09-03T10:32:56.208" v="912"/>
          <ac:grpSpMkLst>
            <pc:docMk/>
            <pc:sldMk cId="1134498218" sldId="268"/>
            <ac:grpSpMk id="272" creationId="{CAB30732-1B5C-D726-3AC5-8F0C93A7B738}"/>
          </ac:grpSpMkLst>
        </pc:grpChg>
        <pc:grpChg chg="del mod">
          <ac:chgData name="narges sohrabi" userId="62ebdc094e06d550" providerId="LiveId" clId="{53F66030-2017-49FC-B643-BA5761792245}" dt="2023-09-25T22:36:41.869" v="3606" actId="478"/>
          <ac:grpSpMkLst>
            <pc:docMk/>
            <pc:sldMk cId="1134498218" sldId="268"/>
            <ac:grpSpMk id="276" creationId="{880CC66B-04CE-70B1-45B7-839EBF08870D}"/>
          </ac:grpSpMkLst>
        </pc:grpChg>
        <pc:inkChg chg="add mod">
          <ac:chgData name="narges sohrabi" userId="62ebdc094e06d550" providerId="LiveId" clId="{53F66030-2017-49FC-B643-BA5761792245}" dt="2023-09-03T10:22:00.036" v="634"/>
          <ac:inkMkLst>
            <pc:docMk/>
            <pc:sldMk cId="1134498218" sldId="268"/>
            <ac:inkMk id="4" creationId="{956352C5-A6F4-1840-88B7-6A8100F94F6C}"/>
          </ac:inkMkLst>
        </pc:inkChg>
        <pc:inkChg chg="add mod">
          <ac:chgData name="narges sohrabi" userId="62ebdc094e06d550" providerId="LiveId" clId="{53F66030-2017-49FC-B643-BA5761792245}" dt="2023-09-03T10:22:00.036" v="634"/>
          <ac:inkMkLst>
            <pc:docMk/>
            <pc:sldMk cId="1134498218" sldId="268"/>
            <ac:inkMk id="5" creationId="{82EC6ECB-828B-F2DD-347D-EC6331EA557A}"/>
          </ac:inkMkLst>
        </pc:inkChg>
        <pc:inkChg chg="add mod">
          <ac:chgData name="narges sohrabi" userId="62ebdc094e06d550" providerId="LiveId" clId="{53F66030-2017-49FC-B643-BA5761792245}" dt="2023-09-03T10:30:00.046" v="820"/>
          <ac:inkMkLst>
            <pc:docMk/>
            <pc:sldMk cId="1134498218" sldId="268"/>
            <ac:inkMk id="7" creationId="{A261584D-DF1E-E644-82B7-1DA87FE7A705}"/>
          </ac:inkMkLst>
        </pc:inkChg>
        <pc:inkChg chg="add mod">
          <ac:chgData name="narges sohrabi" userId="62ebdc094e06d550" providerId="LiveId" clId="{53F66030-2017-49FC-B643-BA5761792245}" dt="2023-09-03T10:30:00.046" v="820"/>
          <ac:inkMkLst>
            <pc:docMk/>
            <pc:sldMk cId="1134498218" sldId="268"/>
            <ac:inkMk id="8" creationId="{72BFE5BB-6C90-8B2E-AF6E-E15E747D846F}"/>
          </ac:inkMkLst>
        </pc:inkChg>
        <pc:inkChg chg="add mod">
          <ac:chgData name="narges sohrabi" userId="62ebdc094e06d550" providerId="LiveId" clId="{53F66030-2017-49FC-B643-BA5761792245}" dt="2023-09-03T10:30:00.046" v="820"/>
          <ac:inkMkLst>
            <pc:docMk/>
            <pc:sldMk cId="1134498218" sldId="268"/>
            <ac:inkMk id="9" creationId="{CD4772BC-B117-08AE-EB01-4CC6C8701902}"/>
          </ac:inkMkLst>
        </pc:inkChg>
        <pc:inkChg chg="add mod">
          <ac:chgData name="narges sohrabi" userId="62ebdc094e06d550" providerId="LiveId" clId="{53F66030-2017-49FC-B643-BA5761792245}" dt="2023-09-03T10:30:00.046" v="820"/>
          <ac:inkMkLst>
            <pc:docMk/>
            <pc:sldMk cId="1134498218" sldId="268"/>
            <ac:inkMk id="10" creationId="{2B3CBEEB-4A14-226F-976C-1D1A392CC127}"/>
          </ac:inkMkLst>
        </pc:inkChg>
        <pc:inkChg chg="add mod">
          <ac:chgData name="narges sohrabi" userId="62ebdc094e06d550" providerId="LiveId" clId="{53F66030-2017-49FC-B643-BA5761792245}" dt="2023-09-03T10:30:00.046" v="820"/>
          <ac:inkMkLst>
            <pc:docMk/>
            <pc:sldMk cId="1134498218" sldId="268"/>
            <ac:inkMk id="11" creationId="{18746881-3BA5-9ABF-7ABA-AB50E646BCE5}"/>
          </ac:inkMkLst>
        </pc:inkChg>
        <pc:inkChg chg="add mod">
          <ac:chgData name="narges sohrabi" userId="62ebdc094e06d550" providerId="LiveId" clId="{53F66030-2017-49FC-B643-BA5761792245}" dt="2023-09-03T10:30:00.046" v="820"/>
          <ac:inkMkLst>
            <pc:docMk/>
            <pc:sldMk cId="1134498218" sldId="268"/>
            <ac:inkMk id="12" creationId="{BDBA8341-700B-2891-933C-9C00F17E00FA}"/>
          </ac:inkMkLst>
        </pc:inkChg>
        <pc:inkChg chg="add mod">
          <ac:chgData name="narges sohrabi" userId="62ebdc094e06d550" providerId="LiveId" clId="{53F66030-2017-49FC-B643-BA5761792245}" dt="2023-09-03T10:30:00.046" v="820"/>
          <ac:inkMkLst>
            <pc:docMk/>
            <pc:sldMk cId="1134498218" sldId="268"/>
            <ac:inkMk id="13" creationId="{3B28F20B-D41A-E37E-F4E8-1D87027E8C14}"/>
          </ac:inkMkLst>
        </pc:inkChg>
        <pc:inkChg chg="add mod">
          <ac:chgData name="narges sohrabi" userId="62ebdc094e06d550" providerId="LiveId" clId="{53F66030-2017-49FC-B643-BA5761792245}" dt="2023-09-03T10:30:00.046" v="820"/>
          <ac:inkMkLst>
            <pc:docMk/>
            <pc:sldMk cId="1134498218" sldId="268"/>
            <ac:inkMk id="14" creationId="{0941CAE2-D51B-F569-DBA4-BA20752DFC36}"/>
          </ac:inkMkLst>
        </pc:inkChg>
        <pc:inkChg chg="add mod">
          <ac:chgData name="narges sohrabi" userId="62ebdc094e06d550" providerId="LiveId" clId="{53F66030-2017-49FC-B643-BA5761792245}" dt="2023-09-03T10:30:00.046" v="820"/>
          <ac:inkMkLst>
            <pc:docMk/>
            <pc:sldMk cId="1134498218" sldId="268"/>
            <ac:inkMk id="15" creationId="{89B900A0-E610-CFD2-8C40-B2B8B6D09D21}"/>
          </ac:inkMkLst>
        </pc:inkChg>
        <pc:inkChg chg="add mod">
          <ac:chgData name="narges sohrabi" userId="62ebdc094e06d550" providerId="LiveId" clId="{53F66030-2017-49FC-B643-BA5761792245}" dt="2023-09-03T10:30:00.046" v="820"/>
          <ac:inkMkLst>
            <pc:docMk/>
            <pc:sldMk cId="1134498218" sldId="268"/>
            <ac:inkMk id="16" creationId="{3EDD140F-F4F7-F5C5-34C6-55CB85E52E5E}"/>
          </ac:inkMkLst>
        </pc:inkChg>
        <pc:inkChg chg="add mod">
          <ac:chgData name="narges sohrabi" userId="62ebdc094e06d550" providerId="LiveId" clId="{53F66030-2017-49FC-B643-BA5761792245}" dt="2023-09-03T10:30:00.046" v="820"/>
          <ac:inkMkLst>
            <pc:docMk/>
            <pc:sldMk cId="1134498218" sldId="268"/>
            <ac:inkMk id="17" creationId="{CB665A54-BF66-1775-24B0-354A9162BB56}"/>
          </ac:inkMkLst>
        </pc:inkChg>
        <pc:inkChg chg="add mod">
          <ac:chgData name="narges sohrabi" userId="62ebdc094e06d550" providerId="LiveId" clId="{53F66030-2017-49FC-B643-BA5761792245}" dt="2023-09-03T10:30:00.046" v="820"/>
          <ac:inkMkLst>
            <pc:docMk/>
            <pc:sldMk cId="1134498218" sldId="268"/>
            <ac:inkMk id="21" creationId="{34A6DBCF-B861-CC99-4374-47357D12C343}"/>
          </ac:inkMkLst>
        </pc:inkChg>
        <pc:inkChg chg="add mod">
          <ac:chgData name="narges sohrabi" userId="62ebdc094e06d550" providerId="LiveId" clId="{53F66030-2017-49FC-B643-BA5761792245}" dt="2023-09-03T10:30:00.046" v="820"/>
          <ac:inkMkLst>
            <pc:docMk/>
            <pc:sldMk cId="1134498218" sldId="268"/>
            <ac:inkMk id="22" creationId="{21FFFBD1-3FF9-A70C-A7DC-ABA17D80D0D7}"/>
          </ac:inkMkLst>
        </pc:inkChg>
        <pc:inkChg chg="add del mod">
          <ac:chgData name="narges sohrabi" userId="62ebdc094e06d550" providerId="LiveId" clId="{53F66030-2017-49FC-B643-BA5761792245}" dt="2023-09-25T22:36:53.587" v="3614" actId="478"/>
          <ac:inkMkLst>
            <pc:docMk/>
            <pc:sldMk cId="1134498218" sldId="268"/>
            <ac:inkMk id="24" creationId="{BE3E5A38-AB81-03B3-0B2D-F3B882DE66F3}"/>
          </ac:inkMkLst>
        </pc:inkChg>
        <pc:inkChg chg="add mod">
          <ac:chgData name="narges sohrabi" userId="62ebdc094e06d550" providerId="LiveId" clId="{53F66030-2017-49FC-B643-BA5761792245}" dt="2023-09-03T10:30:00.046" v="820"/>
          <ac:inkMkLst>
            <pc:docMk/>
            <pc:sldMk cId="1134498218" sldId="268"/>
            <ac:inkMk id="26" creationId="{267BC85A-7455-CDAE-721B-6C7256F50514}"/>
          </ac:inkMkLst>
        </pc:inkChg>
        <pc:inkChg chg="add mod">
          <ac:chgData name="narges sohrabi" userId="62ebdc094e06d550" providerId="LiveId" clId="{53F66030-2017-49FC-B643-BA5761792245}" dt="2023-09-03T10:30:00.046" v="820"/>
          <ac:inkMkLst>
            <pc:docMk/>
            <pc:sldMk cId="1134498218" sldId="268"/>
            <ac:inkMk id="28" creationId="{5587185D-C333-C918-F02A-5D30FBC8FA8E}"/>
          </ac:inkMkLst>
        </pc:inkChg>
        <pc:inkChg chg="add mod">
          <ac:chgData name="narges sohrabi" userId="62ebdc094e06d550" providerId="LiveId" clId="{53F66030-2017-49FC-B643-BA5761792245}" dt="2023-09-03T10:30:00.046" v="820"/>
          <ac:inkMkLst>
            <pc:docMk/>
            <pc:sldMk cId="1134498218" sldId="268"/>
            <ac:inkMk id="30" creationId="{CFE941AA-EDA4-F8F4-15A3-779F3774BFB3}"/>
          </ac:inkMkLst>
        </pc:inkChg>
        <pc:inkChg chg="add mod">
          <ac:chgData name="narges sohrabi" userId="62ebdc094e06d550" providerId="LiveId" clId="{53F66030-2017-49FC-B643-BA5761792245}" dt="2023-09-03T10:30:00.046" v="820"/>
          <ac:inkMkLst>
            <pc:docMk/>
            <pc:sldMk cId="1134498218" sldId="268"/>
            <ac:inkMk id="32" creationId="{4E1790C9-BE83-56B1-3DD2-43A7435F86A5}"/>
          </ac:inkMkLst>
        </pc:inkChg>
        <pc:inkChg chg="add mod">
          <ac:chgData name="narges sohrabi" userId="62ebdc094e06d550" providerId="LiveId" clId="{53F66030-2017-49FC-B643-BA5761792245}" dt="2023-09-03T10:30:00.046" v="820"/>
          <ac:inkMkLst>
            <pc:docMk/>
            <pc:sldMk cId="1134498218" sldId="268"/>
            <ac:inkMk id="33" creationId="{B31B685A-46D5-7F02-9534-6349C6C03ED3}"/>
          </ac:inkMkLst>
        </pc:inkChg>
        <pc:inkChg chg="add mod">
          <ac:chgData name="narges sohrabi" userId="62ebdc094e06d550" providerId="LiveId" clId="{53F66030-2017-49FC-B643-BA5761792245}" dt="2023-09-03T10:30:00.046" v="820"/>
          <ac:inkMkLst>
            <pc:docMk/>
            <pc:sldMk cId="1134498218" sldId="268"/>
            <ac:inkMk id="35" creationId="{56A9E119-56DC-5BD4-78A8-B85B71F9CF53}"/>
          </ac:inkMkLst>
        </pc:inkChg>
        <pc:inkChg chg="add mod">
          <ac:chgData name="narges sohrabi" userId="62ebdc094e06d550" providerId="LiveId" clId="{53F66030-2017-49FC-B643-BA5761792245}" dt="2023-09-03T10:30:00.046" v="820"/>
          <ac:inkMkLst>
            <pc:docMk/>
            <pc:sldMk cId="1134498218" sldId="268"/>
            <ac:inkMk id="36" creationId="{E32CDF39-C0A6-F333-D761-CF54F22CA3BF}"/>
          </ac:inkMkLst>
        </pc:inkChg>
        <pc:inkChg chg="add mod">
          <ac:chgData name="narges sohrabi" userId="62ebdc094e06d550" providerId="LiveId" clId="{53F66030-2017-49FC-B643-BA5761792245}" dt="2023-09-03T10:30:00.046" v="820"/>
          <ac:inkMkLst>
            <pc:docMk/>
            <pc:sldMk cId="1134498218" sldId="268"/>
            <ac:inkMk id="37" creationId="{88478DB1-66F6-2F90-A9E3-84CA390EE10B}"/>
          </ac:inkMkLst>
        </pc:inkChg>
        <pc:inkChg chg="add mod">
          <ac:chgData name="narges sohrabi" userId="62ebdc094e06d550" providerId="LiveId" clId="{53F66030-2017-49FC-B643-BA5761792245}" dt="2023-09-03T10:30:00.046" v="820"/>
          <ac:inkMkLst>
            <pc:docMk/>
            <pc:sldMk cId="1134498218" sldId="268"/>
            <ac:inkMk id="38" creationId="{967B2688-E477-8620-A14B-736C29AB4A46}"/>
          </ac:inkMkLst>
        </pc:inkChg>
        <pc:inkChg chg="add mod">
          <ac:chgData name="narges sohrabi" userId="62ebdc094e06d550" providerId="LiveId" clId="{53F66030-2017-49FC-B643-BA5761792245}" dt="2023-09-03T10:30:00.046" v="820"/>
          <ac:inkMkLst>
            <pc:docMk/>
            <pc:sldMk cId="1134498218" sldId="268"/>
            <ac:inkMk id="39" creationId="{1C515689-35B1-2C91-B01B-FDE3A719A691}"/>
          </ac:inkMkLst>
        </pc:inkChg>
        <pc:inkChg chg="add mod">
          <ac:chgData name="narges sohrabi" userId="62ebdc094e06d550" providerId="LiveId" clId="{53F66030-2017-49FC-B643-BA5761792245}" dt="2023-09-03T10:30:00.046" v="820"/>
          <ac:inkMkLst>
            <pc:docMk/>
            <pc:sldMk cId="1134498218" sldId="268"/>
            <ac:inkMk id="40" creationId="{EAF00FDE-300F-36C2-26D5-BD42841827E4}"/>
          </ac:inkMkLst>
        </pc:inkChg>
        <pc:inkChg chg="add mod">
          <ac:chgData name="narges sohrabi" userId="62ebdc094e06d550" providerId="LiveId" clId="{53F66030-2017-49FC-B643-BA5761792245}" dt="2023-09-03T10:30:00.046" v="820"/>
          <ac:inkMkLst>
            <pc:docMk/>
            <pc:sldMk cId="1134498218" sldId="268"/>
            <ac:inkMk id="42" creationId="{CBEC3A9D-5954-FC98-22DA-AE0053C08004}"/>
          </ac:inkMkLst>
        </pc:inkChg>
        <pc:inkChg chg="add mod">
          <ac:chgData name="narges sohrabi" userId="62ebdc094e06d550" providerId="LiveId" clId="{53F66030-2017-49FC-B643-BA5761792245}" dt="2023-09-03T10:30:00.046" v="820"/>
          <ac:inkMkLst>
            <pc:docMk/>
            <pc:sldMk cId="1134498218" sldId="268"/>
            <ac:inkMk id="43" creationId="{BCED7E45-A5D1-B8D4-D098-CC001C944F39}"/>
          </ac:inkMkLst>
        </pc:inkChg>
        <pc:inkChg chg="add mod">
          <ac:chgData name="narges sohrabi" userId="62ebdc094e06d550" providerId="LiveId" clId="{53F66030-2017-49FC-B643-BA5761792245}" dt="2023-09-03T10:30:00.046" v="820"/>
          <ac:inkMkLst>
            <pc:docMk/>
            <pc:sldMk cId="1134498218" sldId="268"/>
            <ac:inkMk id="44" creationId="{9B71EEC5-A135-C3DA-35FA-E35E2CC13851}"/>
          </ac:inkMkLst>
        </pc:inkChg>
        <pc:inkChg chg="add mod">
          <ac:chgData name="narges sohrabi" userId="62ebdc094e06d550" providerId="LiveId" clId="{53F66030-2017-49FC-B643-BA5761792245}" dt="2023-09-03T10:30:00.046" v="820"/>
          <ac:inkMkLst>
            <pc:docMk/>
            <pc:sldMk cId="1134498218" sldId="268"/>
            <ac:inkMk id="45" creationId="{25E1523C-2DC2-7C1A-9F1A-789DC4F5FE99}"/>
          </ac:inkMkLst>
        </pc:inkChg>
        <pc:inkChg chg="add mod">
          <ac:chgData name="narges sohrabi" userId="62ebdc094e06d550" providerId="LiveId" clId="{53F66030-2017-49FC-B643-BA5761792245}" dt="2023-09-03T10:30:00.046" v="820"/>
          <ac:inkMkLst>
            <pc:docMk/>
            <pc:sldMk cId="1134498218" sldId="268"/>
            <ac:inkMk id="47" creationId="{5EC008A9-233F-42D7-E5C1-4364283796AC}"/>
          </ac:inkMkLst>
        </pc:inkChg>
        <pc:inkChg chg="add mod">
          <ac:chgData name="narges sohrabi" userId="62ebdc094e06d550" providerId="LiveId" clId="{53F66030-2017-49FC-B643-BA5761792245}" dt="2023-09-03T10:30:00.046" v="820"/>
          <ac:inkMkLst>
            <pc:docMk/>
            <pc:sldMk cId="1134498218" sldId="268"/>
            <ac:inkMk id="48" creationId="{0D6C80C0-B248-1B06-2F04-CAC6F17FB546}"/>
          </ac:inkMkLst>
        </pc:inkChg>
        <pc:inkChg chg="add mod">
          <ac:chgData name="narges sohrabi" userId="62ebdc094e06d550" providerId="LiveId" clId="{53F66030-2017-49FC-B643-BA5761792245}" dt="2023-09-03T10:30:00.046" v="820"/>
          <ac:inkMkLst>
            <pc:docMk/>
            <pc:sldMk cId="1134498218" sldId="268"/>
            <ac:inkMk id="50" creationId="{2EC5805B-9390-2A86-A91B-E2B2BF8A3245}"/>
          </ac:inkMkLst>
        </pc:inkChg>
        <pc:inkChg chg="add mod">
          <ac:chgData name="narges sohrabi" userId="62ebdc094e06d550" providerId="LiveId" clId="{53F66030-2017-49FC-B643-BA5761792245}" dt="2023-09-03T10:30:00.046" v="820"/>
          <ac:inkMkLst>
            <pc:docMk/>
            <pc:sldMk cId="1134498218" sldId="268"/>
            <ac:inkMk id="51" creationId="{207BA2D2-3144-AC59-2B8C-8281C908D38D}"/>
          </ac:inkMkLst>
        </pc:inkChg>
        <pc:inkChg chg="add mod">
          <ac:chgData name="narges sohrabi" userId="62ebdc094e06d550" providerId="LiveId" clId="{53F66030-2017-49FC-B643-BA5761792245}" dt="2023-09-03T10:30:00.046" v="820"/>
          <ac:inkMkLst>
            <pc:docMk/>
            <pc:sldMk cId="1134498218" sldId="268"/>
            <ac:inkMk id="52" creationId="{71178B78-AF37-7467-D27D-B6106F884223}"/>
          </ac:inkMkLst>
        </pc:inkChg>
        <pc:inkChg chg="add mod">
          <ac:chgData name="narges sohrabi" userId="62ebdc094e06d550" providerId="LiveId" clId="{53F66030-2017-49FC-B643-BA5761792245}" dt="2023-09-03T10:30:00.046" v="820"/>
          <ac:inkMkLst>
            <pc:docMk/>
            <pc:sldMk cId="1134498218" sldId="268"/>
            <ac:inkMk id="53" creationId="{4EF41F56-26E2-E7AA-1F42-B529AB5F748E}"/>
          </ac:inkMkLst>
        </pc:inkChg>
        <pc:inkChg chg="add mod">
          <ac:chgData name="narges sohrabi" userId="62ebdc094e06d550" providerId="LiveId" clId="{53F66030-2017-49FC-B643-BA5761792245}" dt="2023-09-03T10:30:00.046" v="820"/>
          <ac:inkMkLst>
            <pc:docMk/>
            <pc:sldMk cId="1134498218" sldId="268"/>
            <ac:inkMk id="54" creationId="{93C86377-2C72-45D3-821C-21EEBFBC9B7D}"/>
          </ac:inkMkLst>
        </pc:inkChg>
        <pc:inkChg chg="add mod">
          <ac:chgData name="narges sohrabi" userId="62ebdc094e06d550" providerId="LiveId" clId="{53F66030-2017-49FC-B643-BA5761792245}" dt="2023-09-03T10:30:00.046" v="820"/>
          <ac:inkMkLst>
            <pc:docMk/>
            <pc:sldMk cId="1134498218" sldId="268"/>
            <ac:inkMk id="56" creationId="{5BD9527E-61D5-758F-9FAE-64E04B7395D7}"/>
          </ac:inkMkLst>
        </pc:inkChg>
        <pc:inkChg chg="add mod">
          <ac:chgData name="narges sohrabi" userId="62ebdc094e06d550" providerId="LiveId" clId="{53F66030-2017-49FC-B643-BA5761792245}" dt="2023-09-03T10:30:00.046" v="820"/>
          <ac:inkMkLst>
            <pc:docMk/>
            <pc:sldMk cId="1134498218" sldId="268"/>
            <ac:inkMk id="57" creationId="{9DA8671C-AB80-4034-A04D-E73E8E2A6740}"/>
          </ac:inkMkLst>
        </pc:inkChg>
        <pc:inkChg chg="add mod">
          <ac:chgData name="narges sohrabi" userId="62ebdc094e06d550" providerId="LiveId" clId="{53F66030-2017-49FC-B643-BA5761792245}" dt="2023-09-03T10:30:00.046" v="820"/>
          <ac:inkMkLst>
            <pc:docMk/>
            <pc:sldMk cId="1134498218" sldId="268"/>
            <ac:inkMk id="58" creationId="{0EA1613B-223A-70CC-FD62-D7A59248921D}"/>
          </ac:inkMkLst>
        </pc:inkChg>
        <pc:inkChg chg="add del mod">
          <ac:chgData name="narges sohrabi" userId="62ebdc094e06d550" providerId="LiveId" clId="{53F66030-2017-49FC-B643-BA5761792245}" dt="2023-09-25T22:36:49.074" v="3612" actId="478"/>
          <ac:inkMkLst>
            <pc:docMk/>
            <pc:sldMk cId="1134498218" sldId="268"/>
            <ac:inkMk id="60" creationId="{5A676FDC-7F4A-5600-5F9A-A0815162AE33}"/>
          </ac:inkMkLst>
        </pc:inkChg>
        <pc:inkChg chg="add del">
          <ac:chgData name="narges sohrabi" userId="62ebdc094e06d550" providerId="LiveId" clId="{53F66030-2017-49FC-B643-BA5761792245}" dt="2023-09-07T13:33:17.586" v="1436" actId="478"/>
          <ac:inkMkLst>
            <pc:docMk/>
            <pc:sldMk cId="1134498218" sldId="268"/>
            <ac:inkMk id="62" creationId="{87E16D25-B78C-2875-FC24-A400A59AA100}"/>
          </ac:inkMkLst>
        </pc:inkChg>
        <pc:inkChg chg="add mod">
          <ac:chgData name="narges sohrabi" userId="62ebdc094e06d550" providerId="LiveId" clId="{53F66030-2017-49FC-B643-BA5761792245}" dt="2023-09-03T10:30:00.046" v="820"/>
          <ac:inkMkLst>
            <pc:docMk/>
            <pc:sldMk cId="1134498218" sldId="268"/>
            <ac:inkMk id="63" creationId="{3CBE9599-5E35-2892-5475-A0A1D5A74438}"/>
          </ac:inkMkLst>
        </pc:inkChg>
        <pc:inkChg chg="add mod">
          <ac:chgData name="narges sohrabi" userId="62ebdc094e06d550" providerId="LiveId" clId="{53F66030-2017-49FC-B643-BA5761792245}" dt="2023-09-03T10:30:00.046" v="820"/>
          <ac:inkMkLst>
            <pc:docMk/>
            <pc:sldMk cId="1134498218" sldId="268"/>
            <ac:inkMk id="64" creationId="{AFAD6974-4895-0B3D-18DB-C5E07D0CE366}"/>
          </ac:inkMkLst>
        </pc:inkChg>
        <pc:inkChg chg="add mod">
          <ac:chgData name="narges sohrabi" userId="62ebdc094e06d550" providerId="LiveId" clId="{53F66030-2017-49FC-B643-BA5761792245}" dt="2023-09-03T10:30:00.046" v="820"/>
          <ac:inkMkLst>
            <pc:docMk/>
            <pc:sldMk cId="1134498218" sldId="268"/>
            <ac:inkMk id="65" creationId="{F0765038-FE88-D246-057E-F5BEE7482F63}"/>
          </ac:inkMkLst>
        </pc:inkChg>
        <pc:inkChg chg="add del mod">
          <ac:chgData name="narges sohrabi" userId="62ebdc094e06d550" providerId="LiveId" clId="{53F66030-2017-49FC-B643-BA5761792245}" dt="2023-09-03T10:31:25.431" v="841"/>
          <ac:inkMkLst>
            <pc:docMk/>
            <pc:sldMk cId="1134498218" sldId="268"/>
            <ac:inkMk id="67" creationId="{14CF30AF-C02A-DC58-3737-154E9D987AC8}"/>
          </ac:inkMkLst>
        </pc:inkChg>
        <pc:inkChg chg="add del mod">
          <ac:chgData name="narges sohrabi" userId="62ebdc094e06d550" providerId="LiveId" clId="{53F66030-2017-49FC-B643-BA5761792245}" dt="2023-09-03T10:31:25.431" v="843"/>
          <ac:inkMkLst>
            <pc:docMk/>
            <pc:sldMk cId="1134498218" sldId="268"/>
            <ac:inkMk id="68" creationId="{59618A5C-FED5-19F8-512C-2587E4C46E15}"/>
          </ac:inkMkLst>
        </pc:inkChg>
        <pc:inkChg chg="add del mod">
          <ac:chgData name="narges sohrabi" userId="62ebdc094e06d550" providerId="LiveId" clId="{53F66030-2017-49FC-B643-BA5761792245}" dt="2023-09-03T10:31:25.429" v="838"/>
          <ac:inkMkLst>
            <pc:docMk/>
            <pc:sldMk cId="1134498218" sldId="268"/>
            <ac:inkMk id="69" creationId="{E9B4AD59-50F3-31C7-9713-3B49A6F333D2}"/>
          </ac:inkMkLst>
        </pc:inkChg>
        <pc:inkChg chg="add del mod">
          <ac:chgData name="narges sohrabi" userId="62ebdc094e06d550" providerId="LiveId" clId="{53F66030-2017-49FC-B643-BA5761792245}" dt="2023-09-03T10:31:25.432" v="844"/>
          <ac:inkMkLst>
            <pc:docMk/>
            <pc:sldMk cId="1134498218" sldId="268"/>
            <ac:inkMk id="70" creationId="{B2D4E2E3-F83E-5991-A6AC-6B47504FB40E}"/>
          </ac:inkMkLst>
        </pc:inkChg>
        <pc:inkChg chg="add del mod">
          <ac:chgData name="narges sohrabi" userId="62ebdc094e06d550" providerId="LiveId" clId="{53F66030-2017-49FC-B643-BA5761792245}" dt="2023-09-03T10:31:25.428" v="837"/>
          <ac:inkMkLst>
            <pc:docMk/>
            <pc:sldMk cId="1134498218" sldId="268"/>
            <ac:inkMk id="71" creationId="{BB21657B-6612-8304-41D6-34E3BE2A8866}"/>
          </ac:inkMkLst>
        </pc:inkChg>
        <pc:inkChg chg="add del mod">
          <ac:chgData name="narges sohrabi" userId="62ebdc094e06d550" providerId="LiveId" clId="{53F66030-2017-49FC-B643-BA5761792245}" dt="2023-09-03T10:31:25.431" v="842"/>
          <ac:inkMkLst>
            <pc:docMk/>
            <pc:sldMk cId="1134498218" sldId="268"/>
            <ac:inkMk id="72" creationId="{3F9534ED-F0A8-89D6-0C0A-CA912E7156EB}"/>
          </ac:inkMkLst>
        </pc:inkChg>
        <pc:inkChg chg="add del mod">
          <ac:chgData name="narges sohrabi" userId="62ebdc094e06d550" providerId="LiveId" clId="{53F66030-2017-49FC-B643-BA5761792245}" dt="2023-09-03T10:31:25.431" v="839"/>
          <ac:inkMkLst>
            <pc:docMk/>
            <pc:sldMk cId="1134498218" sldId="268"/>
            <ac:inkMk id="73" creationId="{1CF04F01-1AFE-974A-057F-5EE02548DA88}"/>
          </ac:inkMkLst>
        </pc:inkChg>
        <pc:inkChg chg="add del mod">
          <ac:chgData name="narges sohrabi" userId="62ebdc094e06d550" providerId="LiveId" clId="{53F66030-2017-49FC-B643-BA5761792245}" dt="2023-09-03T10:31:25.431" v="840"/>
          <ac:inkMkLst>
            <pc:docMk/>
            <pc:sldMk cId="1134498218" sldId="268"/>
            <ac:inkMk id="74" creationId="{BC254485-7A5A-ED5F-C3BF-423BD8890577}"/>
          </ac:inkMkLst>
        </pc:inkChg>
        <pc:inkChg chg="add del mod">
          <ac:chgData name="narges sohrabi" userId="62ebdc094e06d550" providerId="LiveId" clId="{53F66030-2017-49FC-B643-BA5761792245}" dt="2023-09-25T22:36:50.404" v="3613" actId="478"/>
          <ac:inkMkLst>
            <pc:docMk/>
            <pc:sldMk cId="1134498218" sldId="268"/>
            <ac:inkMk id="75" creationId="{23F0E9B8-422D-84E0-53AE-60A531398D3C}"/>
          </ac:inkMkLst>
        </pc:inkChg>
        <pc:inkChg chg="add mod">
          <ac:chgData name="narges sohrabi" userId="62ebdc094e06d550" providerId="LiveId" clId="{53F66030-2017-49FC-B643-BA5761792245}" dt="2023-09-03T10:30:00.046" v="820"/>
          <ac:inkMkLst>
            <pc:docMk/>
            <pc:sldMk cId="1134498218" sldId="268"/>
            <ac:inkMk id="77" creationId="{7AAF1FAE-FD7A-A198-5330-7A074E2C6AC5}"/>
          </ac:inkMkLst>
        </pc:inkChg>
        <pc:inkChg chg="add mod">
          <ac:chgData name="narges sohrabi" userId="62ebdc094e06d550" providerId="LiveId" clId="{53F66030-2017-49FC-B643-BA5761792245}" dt="2023-09-03T10:30:00.046" v="820"/>
          <ac:inkMkLst>
            <pc:docMk/>
            <pc:sldMk cId="1134498218" sldId="268"/>
            <ac:inkMk id="78" creationId="{B8CBBD00-2E19-477B-F99B-E5CD1B96FD8E}"/>
          </ac:inkMkLst>
        </pc:inkChg>
        <pc:inkChg chg="add mod">
          <ac:chgData name="narges sohrabi" userId="62ebdc094e06d550" providerId="LiveId" clId="{53F66030-2017-49FC-B643-BA5761792245}" dt="2023-09-03T10:30:00.046" v="820"/>
          <ac:inkMkLst>
            <pc:docMk/>
            <pc:sldMk cId="1134498218" sldId="268"/>
            <ac:inkMk id="79" creationId="{F66621E9-837F-2BC6-524A-D2552885D358}"/>
          </ac:inkMkLst>
        </pc:inkChg>
        <pc:inkChg chg="add mod">
          <ac:chgData name="narges sohrabi" userId="62ebdc094e06d550" providerId="LiveId" clId="{53F66030-2017-49FC-B643-BA5761792245}" dt="2023-09-03T10:30:00.046" v="820"/>
          <ac:inkMkLst>
            <pc:docMk/>
            <pc:sldMk cId="1134498218" sldId="268"/>
            <ac:inkMk id="81" creationId="{2F0DD959-8B9F-11EA-9A0F-0D8B9DE3D677}"/>
          </ac:inkMkLst>
        </pc:inkChg>
        <pc:inkChg chg="add mod">
          <ac:chgData name="narges sohrabi" userId="62ebdc094e06d550" providerId="LiveId" clId="{53F66030-2017-49FC-B643-BA5761792245}" dt="2023-09-03T10:30:00.046" v="820"/>
          <ac:inkMkLst>
            <pc:docMk/>
            <pc:sldMk cId="1134498218" sldId="268"/>
            <ac:inkMk id="82" creationId="{721C12AA-2983-A48C-CB1F-DA5E3FD3A8B4}"/>
          </ac:inkMkLst>
        </pc:inkChg>
        <pc:inkChg chg="add mod">
          <ac:chgData name="narges sohrabi" userId="62ebdc094e06d550" providerId="LiveId" clId="{53F66030-2017-49FC-B643-BA5761792245}" dt="2023-09-03T10:30:00.046" v="820"/>
          <ac:inkMkLst>
            <pc:docMk/>
            <pc:sldMk cId="1134498218" sldId="268"/>
            <ac:inkMk id="83" creationId="{3FF2D084-946E-1DA5-C7E1-BA630BD1F517}"/>
          </ac:inkMkLst>
        </pc:inkChg>
        <pc:inkChg chg="add mod">
          <ac:chgData name="narges sohrabi" userId="62ebdc094e06d550" providerId="LiveId" clId="{53F66030-2017-49FC-B643-BA5761792245}" dt="2023-09-03T10:30:00.046" v="820"/>
          <ac:inkMkLst>
            <pc:docMk/>
            <pc:sldMk cId="1134498218" sldId="268"/>
            <ac:inkMk id="84" creationId="{498202E5-DC15-14D7-7A44-C3DDE7743164}"/>
          </ac:inkMkLst>
        </pc:inkChg>
        <pc:inkChg chg="add mod">
          <ac:chgData name="narges sohrabi" userId="62ebdc094e06d550" providerId="LiveId" clId="{53F66030-2017-49FC-B643-BA5761792245}" dt="2023-09-03T10:30:00.046" v="820"/>
          <ac:inkMkLst>
            <pc:docMk/>
            <pc:sldMk cId="1134498218" sldId="268"/>
            <ac:inkMk id="85" creationId="{EDE17E6C-EC00-14ED-AC51-C2FD3E45A1B8}"/>
          </ac:inkMkLst>
        </pc:inkChg>
        <pc:inkChg chg="add mod">
          <ac:chgData name="narges sohrabi" userId="62ebdc094e06d550" providerId="LiveId" clId="{53F66030-2017-49FC-B643-BA5761792245}" dt="2023-09-03T10:30:00.046" v="820"/>
          <ac:inkMkLst>
            <pc:docMk/>
            <pc:sldMk cId="1134498218" sldId="268"/>
            <ac:inkMk id="87" creationId="{CD218475-F7C0-9E36-4049-475F37072D99}"/>
          </ac:inkMkLst>
        </pc:inkChg>
        <pc:inkChg chg="add mod">
          <ac:chgData name="narges sohrabi" userId="62ebdc094e06d550" providerId="LiveId" clId="{53F66030-2017-49FC-B643-BA5761792245}" dt="2023-09-03T10:30:00.046" v="820"/>
          <ac:inkMkLst>
            <pc:docMk/>
            <pc:sldMk cId="1134498218" sldId="268"/>
            <ac:inkMk id="88" creationId="{DED658AD-8362-055D-C470-E7A32A4EAB8C}"/>
          </ac:inkMkLst>
        </pc:inkChg>
        <pc:inkChg chg="add mod">
          <ac:chgData name="narges sohrabi" userId="62ebdc094e06d550" providerId="LiveId" clId="{53F66030-2017-49FC-B643-BA5761792245}" dt="2023-09-03T10:30:00.046" v="820"/>
          <ac:inkMkLst>
            <pc:docMk/>
            <pc:sldMk cId="1134498218" sldId="268"/>
            <ac:inkMk id="89" creationId="{F55D0D64-5846-69A5-6BF1-3EA65281F58B}"/>
          </ac:inkMkLst>
        </pc:inkChg>
        <pc:inkChg chg="add mod">
          <ac:chgData name="narges sohrabi" userId="62ebdc094e06d550" providerId="LiveId" clId="{53F66030-2017-49FC-B643-BA5761792245}" dt="2023-09-03T10:30:00.046" v="820"/>
          <ac:inkMkLst>
            <pc:docMk/>
            <pc:sldMk cId="1134498218" sldId="268"/>
            <ac:inkMk id="90" creationId="{D12CFF40-376C-77CA-7678-E304FF22E328}"/>
          </ac:inkMkLst>
        </pc:inkChg>
        <pc:inkChg chg="add mod">
          <ac:chgData name="narges sohrabi" userId="62ebdc094e06d550" providerId="LiveId" clId="{53F66030-2017-49FC-B643-BA5761792245}" dt="2023-09-03T10:30:00.046" v="820"/>
          <ac:inkMkLst>
            <pc:docMk/>
            <pc:sldMk cId="1134498218" sldId="268"/>
            <ac:inkMk id="91" creationId="{8B4FF533-FBD5-6F65-7585-2C38D959E727}"/>
          </ac:inkMkLst>
        </pc:inkChg>
        <pc:inkChg chg="add mod">
          <ac:chgData name="narges sohrabi" userId="62ebdc094e06d550" providerId="LiveId" clId="{53F66030-2017-49FC-B643-BA5761792245}" dt="2023-09-03T10:30:00.046" v="820"/>
          <ac:inkMkLst>
            <pc:docMk/>
            <pc:sldMk cId="1134498218" sldId="268"/>
            <ac:inkMk id="93" creationId="{F5445052-AA53-37B1-9ED0-C5ADDCCA30A3}"/>
          </ac:inkMkLst>
        </pc:inkChg>
        <pc:inkChg chg="add mod">
          <ac:chgData name="narges sohrabi" userId="62ebdc094e06d550" providerId="LiveId" clId="{53F66030-2017-49FC-B643-BA5761792245}" dt="2023-09-03T10:30:00.046" v="820"/>
          <ac:inkMkLst>
            <pc:docMk/>
            <pc:sldMk cId="1134498218" sldId="268"/>
            <ac:inkMk id="94" creationId="{E13E27E4-ED8A-9266-5A8C-2147BEBD3591}"/>
          </ac:inkMkLst>
        </pc:inkChg>
        <pc:inkChg chg="add mod">
          <ac:chgData name="narges sohrabi" userId="62ebdc094e06d550" providerId="LiveId" clId="{53F66030-2017-49FC-B643-BA5761792245}" dt="2023-09-03T10:30:00.046" v="820"/>
          <ac:inkMkLst>
            <pc:docMk/>
            <pc:sldMk cId="1134498218" sldId="268"/>
            <ac:inkMk id="95" creationId="{3CC5023B-8B5F-8FD9-B93E-44E46299A553}"/>
          </ac:inkMkLst>
        </pc:inkChg>
        <pc:inkChg chg="add mod">
          <ac:chgData name="narges sohrabi" userId="62ebdc094e06d550" providerId="LiveId" clId="{53F66030-2017-49FC-B643-BA5761792245}" dt="2023-09-03T10:30:00.046" v="820"/>
          <ac:inkMkLst>
            <pc:docMk/>
            <pc:sldMk cId="1134498218" sldId="268"/>
            <ac:inkMk id="96" creationId="{365793A4-833A-B7DF-D191-C8CAB2671FB0}"/>
          </ac:inkMkLst>
        </pc:inkChg>
        <pc:inkChg chg="add mod">
          <ac:chgData name="narges sohrabi" userId="62ebdc094e06d550" providerId="LiveId" clId="{53F66030-2017-49FC-B643-BA5761792245}" dt="2023-09-03T10:30:00.046" v="820"/>
          <ac:inkMkLst>
            <pc:docMk/>
            <pc:sldMk cId="1134498218" sldId="268"/>
            <ac:inkMk id="97" creationId="{DF284438-F425-8932-F628-7E213F587E78}"/>
          </ac:inkMkLst>
        </pc:inkChg>
        <pc:inkChg chg="add del">
          <ac:chgData name="narges sohrabi" userId="62ebdc094e06d550" providerId="LiveId" clId="{53F66030-2017-49FC-B643-BA5761792245}" dt="2023-09-07T13:33:06.433" v="1433" actId="478"/>
          <ac:inkMkLst>
            <pc:docMk/>
            <pc:sldMk cId="1134498218" sldId="268"/>
            <ac:inkMk id="99" creationId="{504097E3-D470-3B98-5D55-4BECA0C0E71A}"/>
          </ac:inkMkLst>
        </pc:inkChg>
        <pc:inkChg chg="add mod">
          <ac:chgData name="narges sohrabi" userId="62ebdc094e06d550" providerId="LiveId" clId="{53F66030-2017-49FC-B643-BA5761792245}" dt="2023-09-03T10:30:00.046" v="820"/>
          <ac:inkMkLst>
            <pc:docMk/>
            <pc:sldMk cId="1134498218" sldId="268"/>
            <ac:inkMk id="100" creationId="{080B649B-5765-E162-E2CD-E30866952DA6}"/>
          </ac:inkMkLst>
        </pc:inkChg>
        <pc:inkChg chg="add mod">
          <ac:chgData name="narges sohrabi" userId="62ebdc094e06d550" providerId="LiveId" clId="{53F66030-2017-49FC-B643-BA5761792245}" dt="2023-09-03T10:30:00.046" v="820"/>
          <ac:inkMkLst>
            <pc:docMk/>
            <pc:sldMk cId="1134498218" sldId="268"/>
            <ac:inkMk id="101" creationId="{C8F572E4-BC3A-679F-5A59-E2B13205771B}"/>
          </ac:inkMkLst>
        </pc:inkChg>
        <pc:inkChg chg="add mod">
          <ac:chgData name="narges sohrabi" userId="62ebdc094e06d550" providerId="LiveId" clId="{53F66030-2017-49FC-B643-BA5761792245}" dt="2023-09-03T10:30:00.046" v="820"/>
          <ac:inkMkLst>
            <pc:docMk/>
            <pc:sldMk cId="1134498218" sldId="268"/>
            <ac:inkMk id="103" creationId="{0910295B-3576-3009-08EE-87EE332E0058}"/>
          </ac:inkMkLst>
        </pc:inkChg>
        <pc:inkChg chg="add mod">
          <ac:chgData name="narges sohrabi" userId="62ebdc094e06d550" providerId="LiveId" clId="{53F66030-2017-49FC-B643-BA5761792245}" dt="2023-09-03T10:30:00.046" v="820"/>
          <ac:inkMkLst>
            <pc:docMk/>
            <pc:sldMk cId="1134498218" sldId="268"/>
            <ac:inkMk id="104" creationId="{4CC98184-F71E-4B87-631D-89BBD6F46EE9}"/>
          </ac:inkMkLst>
        </pc:inkChg>
        <pc:inkChg chg="add mod">
          <ac:chgData name="narges sohrabi" userId="62ebdc094e06d550" providerId="LiveId" clId="{53F66030-2017-49FC-B643-BA5761792245}" dt="2023-09-03T10:30:00.046" v="820"/>
          <ac:inkMkLst>
            <pc:docMk/>
            <pc:sldMk cId="1134498218" sldId="268"/>
            <ac:inkMk id="105" creationId="{FBCAACCD-4FEB-7B45-9333-9DC3642A1BB2}"/>
          </ac:inkMkLst>
        </pc:inkChg>
        <pc:inkChg chg="add mod">
          <ac:chgData name="narges sohrabi" userId="62ebdc094e06d550" providerId="LiveId" clId="{53F66030-2017-49FC-B643-BA5761792245}" dt="2023-09-03T10:30:00.046" v="820"/>
          <ac:inkMkLst>
            <pc:docMk/>
            <pc:sldMk cId="1134498218" sldId="268"/>
            <ac:inkMk id="106" creationId="{10067E25-4999-2560-CAF8-662A22D608C5}"/>
          </ac:inkMkLst>
        </pc:inkChg>
        <pc:inkChg chg="add mod">
          <ac:chgData name="narges sohrabi" userId="62ebdc094e06d550" providerId="LiveId" clId="{53F66030-2017-49FC-B643-BA5761792245}" dt="2023-09-03T10:30:00.046" v="820"/>
          <ac:inkMkLst>
            <pc:docMk/>
            <pc:sldMk cId="1134498218" sldId="268"/>
            <ac:inkMk id="107" creationId="{EE8E564E-3F13-3E0B-6BA3-08A51D2DF468}"/>
          </ac:inkMkLst>
        </pc:inkChg>
        <pc:inkChg chg="add mod">
          <ac:chgData name="narges sohrabi" userId="62ebdc094e06d550" providerId="LiveId" clId="{53F66030-2017-49FC-B643-BA5761792245}" dt="2023-09-03T10:30:00.046" v="820"/>
          <ac:inkMkLst>
            <pc:docMk/>
            <pc:sldMk cId="1134498218" sldId="268"/>
            <ac:inkMk id="108" creationId="{8ED55BEC-A513-5E96-2D6A-C87BEAAF669D}"/>
          </ac:inkMkLst>
        </pc:inkChg>
        <pc:inkChg chg="add mod">
          <ac:chgData name="narges sohrabi" userId="62ebdc094e06d550" providerId="LiveId" clId="{53F66030-2017-49FC-B643-BA5761792245}" dt="2023-09-03T10:30:00.046" v="820"/>
          <ac:inkMkLst>
            <pc:docMk/>
            <pc:sldMk cId="1134498218" sldId="268"/>
            <ac:inkMk id="112" creationId="{F5441904-CA0C-28FC-1AED-27FB2330D5EC}"/>
          </ac:inkMkLst>
        </pc:inkChg>
        <pc:inkChg chg="add del mod">
          <ac:chgData name="narges sohrabi" userId="62ebdc094e06d550" providerId="LiveId" clId="{53F66030-2017-49FC-B643-BA5761792245}" dt="2023-09-07T13:33:13.072" v="1435" actId="478"/>
          <ac:inkMkLst>
            <pc:docMk/>
            <pc:sldMk cId="1134498218" sldId="268"/>
            <ac:inkMk id="114" creationId="{5D82D598-330C-4E12-F1DA-5A720D32897D}"/>
          </ac:inkMkLst>
        </pc:inkChg>
        <pc:inkChg chg="add mod">
          <ac:chgData name="narges sohrabi" userId="62ebdc094e06d550" providerId="LiveId" clId="{53F66030-2017-49FC-B643-BA5761792245}" dt="2023-09-03T10:30:00.046" v="820"/>
          <ac:inkMkLst>
            <pc:docMk/>
            <pc:sldMk cId="1134498218" sldId="268"/>
            <ac:inkMk id="116" creationId="{41C56363-26AF-7041-8896-D52640D4C5CC}"/>
          </ac:inkMkLst>
        </pc:inkChg>
        <pc:inkChg chg="add mod">
          <ac:chgData name="narges sohrabi" userId="62ebdc094e06d550" providerId="LiveId" clId="{53F66030-2017-49FC-B643-BA5761792245}" dt="2023-09-03T10:30:00.046" v="820"/>
          <ac:inkMkLst>
            <pc:docMk/>
            <pc:sldMk cId="1134498218" sldId="268"/>
            <ac:inkMk id="117" creationId="{3E4F2441-0225-7E21-D5FE-2CA183286D01}"/>
          </ac:inkMkLst>
        </pc:inkChg>
        <pc:inkChg chg="add mod">
          <ac:chgData name="narges sohrabi" userId="62ebdc094e06d550" providerId="LiveId" clId="{53F66030-2017-49FC-B643-BA5761792245}" dt="2023-09-03T10:30:00.046" v="820"/>
          <ac:inkMkLst>
            <pc:docMk/>
            <pc:sldMk cId="1134498218" sldId="268"/>
            <ac:inkMk id="118" creationId="{FD5C6126-1851-3D00-EAFD-C091BE309DC8}"/>
          </ac:inkMkLst>
        </pc:inkChg>
        <pc:inkChg chg="add mod">
          <ac:chgData name="narges sohrabi" userId="62ebdc094e06d550" providerId="LiveId" clId="{53F66030-2017-49FC-B643-BA5761792245}" dt="2023-09-03T10:30:00.046" v="820"/>
          <ac:inkMkLst>
            <pc:docMk/>
            <pc:sldMk cId="1134498218" sldId="268"/>
            <ac:inkMk id="120" creationId="{D5144817-EA69-4057-2F14-97E9D5A6D6C2}"/>
          </ac:inkMkLst>
        </pc:inkChg>
        <pc:inkChg chg="add mod">
          <ac:chgData name="narges sohrabi" userId="62ebdc094e06d550" providerId="LiveId" clId="{53F66030-2017-49FC-B643-BA5761792245}" dt="2023-09-03T10:30:00.046" v="820"/>
          <ac:inkMkLst>
            <pc:docMk/>
            <pc:sldMk cId="1134498218" sldId="268"/>
            <ac:inkMk id="121" creationId="{F242E463-17C1-C900-2AF8-5D891789046B}"/>
          </ac:inkMkLst>
        </pc:inkChg>
        <pc:inkChg chg="add mod">
          <ac:chgData name="narges sohrabi" userId="62ebdc094e06d550" providerId="LiveId" clId="{53F66030-2017-49FC-B643-BA5761792245}" dt="2023-09-03T10:30:00.046" v="820"/>
          <ac:inkMkLst>
            <pc:docMk/>
            <pc:sldMk cId="1134498218" sldId="268"/>
            <ac:inkMk id="123" creationId="{017F1A4E-0ADB-A5B5-73AD-2AC48C195C01}"/>
          </ac:inkMkLst>
        </pc:inkChg>
        <pc:inkChg chg="add mod">
          <ac:chgData name="narges sohrabi" userId="62ebdc094e06d550" providerId="LiveId" clId="{53F66030-2017-49FC-B643-BA5761792245}" dt="2023-09-03T10:30:00.046" v="820"/>
          <ac:inkMkLst>
            <pc:docMk/>
            <pc:sldMk cId="1134498218" sldId="268"/>
            <ac:inkMk id="124" creationId="{62686169-8F87-B91C-F5C9-77FE6E9D2829}"/>
          </ac:inkMkLst>
        </pc:inkChg>
        <pc:inkChg chg="add mod">
          <ac:chgData name="narges sohrabi" userId="62ebdc094e06d550" providerId="LiveId" clId="{53F66030-2017-49FC-B643-BA5761792245}" dt="2023-09-03T10:30:00.046" v="820"/>
          <ac:inkMkLst>
            <pc:docMk/>
            <pc:sldMk cId="1134498218" sldId="268"/>
            <ac:inkMk id="126" creationId="{3B1D6972-5E58-94AA-7414-4E4DE8B93DA0}"/>
          </ac:inkMkLst>
        </pc:inkChg>
        <pc:inkChg chg="add mod">
          <ac:chgData name="narges sohrabi" userId="62ebdc094e06d550" providerId="LiveId" clId="{53F66030-2017-49FC-B643-BA5761792245}" dt="2023-09-03T10:30:00.046" v="820"/>
          <ac:inkMkLst>
            <pc:docMk/>
            <pc:sldMk cId="1134498218" sldId="268"/>
            <ac:inkMk id="128" creationId="{4A48891A-D1FA-DA27-3792-D5DB834F876D}"/>
          </ac:inkMkLst>
        </pc:inkChg>
        <pc:inkChg chg="add mod">
          <ac:chgData name="narges sohrabi" userId="62ebdc094e06d550" providerId="LiveId" clId="{53F66030-2017-49FC-B643-BA5761792245}" dt="2023-09-03T10:30:00.046" v="820"/>
          <ac:inkMkLst>
            <pc:docMk/>
            <pc:sldMk cId="1134498218" sldId="268"/>
            <ac:inkMk id="129" creationId="{3AA3862C-73C1-BAB0-7767-6558852E183F}"/>
          </ac:inkMkLst>
        </pc:inkChg>
        <pc:inkChg chg="add mod">
          <ac:chgData name="narges sohrabi" userId="62ebdc094e06d550" providerId="LiveId" clId="{53F66030-2017-49FC-B643-BA5761792245}" dt="2023-09-03T10:30:00.046" v="820"/>
          <ac:inkMkLst>
            <pc:docMk/>
            <pc:sldMk cId="1134498218" sldId="268"/>
            <ac:inkMk id="130" creationId="{6FF6B8F2-D7BF-493D-277B-7261D8273819}"/>
          </ac:inkMkLst>
        </pc:inkChg>
        <pc:inkChg chg="add mod">
          <ac:chgData name="narges sohrabi" userId="62ebdc094e06d550" providerId="LiveId" clId="{53F66030-2017-49FC-B643-BA5761792245}" dt="2023-09-03T10:30:00.046" v="820"/>
          <ac:inkMkLst>
            <pc:docMk/>
            <pc:sldMk cId="1134498218" sldId="268"/>
            <ac:inkMk id="131" creationId="{97B2C4AA-48E2-669A-EEA8-09A3F88A37FA}"/>
          </ac:inkMkLst>
        </pc:inkChg>
        <pc:inkChg chg="add mod">
          <ac:chgData name="narges sohrabi" userId="62ebdc094e06d550" providerId="LiveId" clId="{53F66030-2017-49FC-B643-BA5761792245}" dt="2023-09-03T10:30:00.046" v="820"/>
          <ac:inkMkLst>
            <pc:docMk/>
            <pc:sldMk cId="1134498218" sldId="268"/>
            <ac:inkMk id="132" creationId="{9962601A-9BF7-551D-27D6-AEECA437CB96}"/>
          </ac:inkMkLst>
        </pc:inkChg>
        <pc:inkChg chg="add mod">
          <ac:chgData name="narges sohrabi" userId="62ebdc094e06d550" providerId="LiveId" clId="{53F66030-2017-49FC-B643-BA5761792245}" dt="2023-09-03T10:30:00.046" v="820"/>
          <ac:inkMkLst>
            <pc:docMk/>
            <pc:sldMk cId="1134498218" sldId="268"/>
            <ac:inkMk id="133" creationId="{10753683-F21D-52D8-DCFF-98DFCC1649AB}"/>
          </ac:inkMkLst>
        </pc:inkChg>
        <pc:inkChg chg="add mod">
          <ac:chgData name="narges sohrabi" userId="62ebdc094e06d550" providerId="LiveId" clId="{53F66030-2017-49FC-B643-BA5761792245}" dt="2023-09-03T10:30:00.046" v="820"/>
          <ac:inkMkLst>
            <pc:docMk/>
            <pc:sldMk cId="1134498218" sldId="268"/>
            <ac:inkMk id="134" creationId="{07CF451E-543D-87B6-BAE2-35C05AF9E52B}"/>
          </ac:inkMkLst>
        </pc:inkChg>
        <pc:inkChg chg="add mod">
          <ac:chgData name="narges sohrabi" userId="62ebdc094e06d550" providerId="LiveId" clId="{53F66030-2017-49FC-B643-BA5761792245}" dt="2023-09-03T10:30:00.046" v="820"/>
          <ac:inkMkLst>
            <pc:docMk/>
            <pc:sldMk cId="1134498218" sldId="268"/>
            <ac:inkMk id="135" creationId="{E858B0E0-7527-8103-C8BB-B8FF27C6F472}"/>
          </ac:inkMkLst>
        </pc:inkChg>
        <pc:inkChg chg="add mod">
          <ac:chgData name="narges sohrabi" userId="62ebdc094e06d550" providerId="LiveId" clId="{53F66030-2017-49FC-B643-BA5761792245}" dt="2023-09-03T10:30:00.046" v="820"/>
          <ac:inkMkLst>
            <pc:docMk/>
            <pc:sldMk cId="1134498218" sldId="268"/>
            <ac:inkMk id="136" creationId="{1EE0EE01-5A45-AAEC-565F-62E81AD898A2}"/>
          </ac:inkMkLst>
        </pc:inkChg>
        <pc:inkChg chg="add mod">
          <ac:chgData name="narges sohrabi" userId="62ebdc094e06d550" providerId="LiveId" clId="{53F66030-2017-49FC-B643-BA5761792245}" dt="2023-09-03T10:30:00.046" v="820"/>
          <ac:inkMkLst>
            <pc:docMk/>
            <pc:sldMk cId="1134498218" sldId="268"/>
            <ac:inkMk id="137" creationId="{BA33EC76-6EF4-3643-9483-6DF2195259F2}"/>
          </ac:inkMkLst>
        </pc:inkChg>
        <pc:inkChg chg="add mod">
          <ac:chgData name="narges sohrabi" userId="62ebdc094e06d550" providerId="LiveId" clId="{53F66030-2017-49FC-B643-BA5761792245}" dt="2023-09-03T10:30:00.046" v="820"/>
          <ac:inkMkLst>
            <pc:docMk/>
            <pc:sldMk cId="1134498218" sldId="268"/>
            <ac:inkMk id="138" creationId="{30547B91-E3C0-B416-3EB7-4DFFD6D0FFE3}"/>
          </ac:inkMkLst>
        </pc:inkChg>
        <pc:inkChg chg="add del mod">
          <ac:chgData name="narges sohrabi" userId="62ebdc094e06d550" providerId="LiveId" clId="{53F66030-2017-49FC-B643-BA5761792245}" dt="2023-09-25T22:36:57.266" v="3617" actId="478"/>
          <ac:inkMkLst>
            <pc:docMk/>
            <pc:sldMk cId="1134498218" sldId="268"/>
            <ac:inkMk id="140" creationId="{94560118-D904-EC9F-88E1-E4147EA0B927}"/>
          </ac:inkMkLst>
        </pc:inkChg>
        <pc:inkChg chg="add mod">
          <ac:chgData name="narges sohrabi" userId="62ebdc094e06d550" providerId="LiveId" clId="{53F66030-2017-49FC-B643-BA5761792245}" dt="2023-09-03T10:30:00.046" v="820"/>
          <ac:inkMkLst>
            <pc:docMk/>
            <pc:sldMk cId="1134498218" sldId="268"/>
            <ac:inkMk id="142" creationId="{E72A7A4C-2E7D-DB11-1DEC-D2D31EDDCC19}"/>
          </ac:inkMkLst>
        </pc:inkChg>
        <pc:inkChg chg="add mod">
          <ac:chgData name="narges sohrabi" userId="62ebdc094e06d550" providerId="LiveId" clId="{53F66030-2017-49FC-B643-BA5761792245}" dt="2023-09-03T10:30:00.046" v="820"/>
          <ac:inkMkLst>
            <pc:docMk/>
            <pc:sldMk cId="1134498218" sldId="268"/>
            <ac:inkMk id="144" creationId="{CB1E11D9-FDA6-AEA2-6260-FD3AABAF189B}"/>
          </ac:inkMkLst>
        </pc:inkChg>
        <pc:inkChg chg="add mod">
          <ac:chgData name="narges sohrabi" userId="62ebdc094e06d550" providerId="LiveId" clId="{53F66030-2017-49FC-B643-BA5761792245}" dt="2023-09-03T10:30:00.046" v="820"/>
          <ac:inkMkLst>
            <pc:docMk/>
            <pc:sldMk cId="1134498218" sldId="268"/>
            <ac:inkMk id="146" creationId="{3353581A-18A0-D1B4-C4B0-032BA74C8EA0}"/>
          </ac:inkMkLst>
        </pc:inkChg>
        <pc:inkChg chg="add del mod">
          <ac:chgData name="narges sohrabi" userId="62ebdc094e06d550" providerId="LiveId" clId="{53F66030-2017-49FC-B643-BA5761792245}" dt="2023-09-07T13:33:09.148" v="1434" actId="478"/>
          <ac:inkMkLst>
            <pc:docMk/>
            <pc:sldMk cId="1134498218" sldId="268"/>
            <ac:inkMk id="148" creationId="{149DAEBF-C885-A776-0DEF-C904E4A3CA6A}"/>
          </ac:inkMkLst>
        </pc:inkChg>
        <pc:inkChg chg="add del">
          <ac:chgData name="narges sohrabi" userId="62ebdc094e06d550" providerId="LiveId" clId="{53F66030-2017-49FC-B643-BA5761792245}" dt="2023-09-25T22:36:58.489" v="3618" actId="478"/>
          <ac:inkMkLst>
            <pc:docMk/>
            <pc:sldMk cId="1134498218" sldId="268"/>
            <ac:inkMk id="150" creationId="{B9E3CA46-BBF2-292D-7549-A315E4DB7917}"/>
          </ac:inkMkLst>
        </pc:inkChg>
        <pc:inkChg chg="add del mod">
          <ac:chgData name="narges sohrabi" userId="62ebdc094e06d550" providerId="LiveId" clId="{53F66030-2017-49FC-B643-BA5761792245}" dt="2023-09-25T22:36:54.767" v="3615" actId="478"/>
          <ac:inkMkLst>
            <pc:docMk/>
            <pc:sldMk cId="1134498218" sldId="268"/>
            <ac:inkMk id="151" creationId="{797FE310-0031-38A5-AA09-15077958FE62}"/>
          </ac:inkMkLst>
        </pc:inkChg>
        <pc:inkChg chg="add del mod">
          <ac:chgData name="narges sohrabi" userId="62ebdc094e06d550" providerId="LiveId" clId="{53F66030-2017-49FC-B643-BA5761792245}" dt="2023-09-25T22:36:55.919" v="3616" actId="478"/>
          <ac:inkMkLst>
            <pc:docMk/>
            <pc:sldMk cId="1134498218" sldId="268"/>
            <ac:inkMk id="153" creationId="{D126470A-FB8C-6134-7D5F-A78720E791E0}"/>
          </ac:inkMkLst>
        </pc:inkChg>
        <pc:inkChg chg="add mod">
          <ac:chgData name="narges sohrabi" userId="62ebdc094e06d550" providerId="LiveId" clId="{53F66030-2017-49FC-B643-BA5761792245}" dt="2023-09-03T10:30:00.046" v="820"/>
          <ac:inkMkLst>
            <pc:docMk/>
            <pc:sldMk cId="1134498218" sldId="268"/>
            <ac:inkMk id="155" creationId="{97053EDB-984F-F413-3B7A-A005DF8D92B5}"/>
          </ac:inkMkLst>
        </pc:inkChg>
        <pc:inkChg chg="add mod">
          <ac:chgData name="narges sohrabi" userId="62ebdc094e06d550" providerId="LiveId" clId="{53F66030-2017-49FC-B643-BA5761792245}" dt="2023-09-03T10:30:00.046" v="820"/>
          <ac:inkMkLst>
            <pc:docMk/>
            <pc:sldMk cId="1134498218" sldId="268"/>
            <ac:inkMk id="156" creationId="{1DDB6470-CF36-6073-44EC-9019726E48DF}"/>
          </ac:inkMkLst>
        </pc:inkChg>
        <pc:inkChg chg="add mod">
          <ac:chgData name="narges sohrabi" userId="62ebdc094e06d550" providerId="LiveId" clId="{53F66030-2017-49FC-B643-BA5761792245}" dt="2023-09-03T10:30:00.046" v="820"/>
          <ac:inkMkLst>
            <pc:docMk/>
            <pc:sldMk cId="1134498218" sldId="268"/>
            <ac:inkMk id="157" creationId="{87727E04-3782-5413-B308-6E9742638404}"/>
          </ac:inkMkLst>
        </pc:inkChg>
        <pc:inkChg chg="add mod">
          <ac:chgData name="narges sohrabi" userId="62ebdc094e06d550" providerId="LiveId" clId="{53F66030-2017-49FC-B643-BA5761792245}" dt="2023-09-03T10:30:00.046" v="820"/>
          <ac:inkMkLst>
            <pc:docMk/>
            <pc:sldMk cId="1134498218" sldId="268"/>
            <ac:inkMk id="158" creationId="{1ADE45B6-08C3-3C87-3A11-6F2868BFE6CD}"/>
          </ac:inkMkLst>
        </pc:inkChg>
        <pc:inkChg chg="add mod">
          <ac:chgData name="narges sohrabi" userId="62ebdc094e06d550" providerId="LiveId" clId="{53F66030-2017-49FC-B643-BA5761792245}" dt="2023-09-03T10:30:00.046" v="820"/>
          <ac:inkMkLst>
            <pc:docMk/>
            <pc:sldMk cId="1134498218" sldId="268"/>
            <ac:inkMk id="159" creationId="{45154C1A-B5E1-BD03-AA4E-C00FECF4D3BB}"/>
          </ac:inkMkLst>
        </pc:inkChg>
        <pc:inkChg chg="add mod">
          <ac:chgData name="narges sohrabi" userId="62ebdc094e06d550" providerId="LiveId" clId="{53F66030-2017-49FC-B643-BA5761792245}" dt="2023-09-03T10:30:00.046" v="820"/>
          <ac:inkMkLst>
            <pc:docMk/>
            <pc:sldMk cId="1134498218" sldId="268"/>
            <ac:inkMk id="160" creationId="{9FDCDFA7-C6A9-69CA-D9B9-2EF49B250B50}"/>
          </ac:inkMkLst>
        </pc:inkChg>
        <pc:inkChg chg="add mod">
          <ac:chgData name="narges sohrabi" userId="62ebdc094e06d550" providerId="LiveId" clId="{53F66030-2017-49FC-B643-BA5761792245}" dt="2023-09-03T10:30:00.046" v="820"/>
          <ac:inkMkLst>
            <pc:docMk/>
            <pc:sldMk cId="1134498218" sldId="268"/>
            <ac:inkMk id="162" creationId="{66472170-7A9F-9D4F-F7B0-517A23D20FF5}"/>
          </ac:inkMkLst>
        </pc:inkChg>
        <pc:inkChg chg="add mod">
          <ac:chgData name="narges sohrabi" userId="62ebdc094e06d550" providerId="LiveId" clId="{53F66030-2017-49FC-B643-BA5761792245}" dt="2023-09-03T10:30:00.046" v="820"/>
          <ac:inkMkLst>
            <pc:docMk/>
            <pc:sldMk cId="1134498218" sldId="268"/>
            <ac:inkMk id="163" creationId="{F3D73E18-2085-B535-398F-E05EB7C430AD}"/>
          </ac:inkMkLst>
        </pc:inkChg>
        <pc:inkChg chg="add mod">
          <ac:chgData name="narges sohrabi" userId="62ebdc094e06d550" providerId="LiveId" clId="{53F66030-2017-49FC-B643-BA5761792245}" dt="2023-09-03T10:30:00.046" v="820"/>
          <ac:inkMkLst>
            <pc:docMk/>
            <pc:sldMk cId="1134498218" sldId="268"/>
            <ac:inkMk id="164" creationId="{1C090AEE-8467-88DA-FC62-291D4BA3543B}"/>
          </ac:inkMkLst>
        </pc:inkChg>
        <pc:inkChg chg="add mod">
          <ac:chgData name="narges sohrabi" userId="62ebdc094e06d550" providerId="LiveId" clId="{53F66030-2017-49FC-B643-BA5761792245}" dt="2023-09-03T10:30:00.046" v="820"/>
          <ac:inkMkLst>
            <pc:docMk/>
            <pc:sldMk cId="1134498218" sldId="268"/>
            <ac:inkMk id="166" creationId="{F41EDDDE-C114-C3C9-7823-E4931BB5E951}"/>
          </ac:inkMkLst>
        </pc:inkChg>
        <pc:inkChg chg="add mod">
          <ac:chgData name="narges sohrabi" userId="62ebdc094e06d550" providerId="LiveId" clId="{53F66030-2017-49FC-B643-BA5761792245}" dt="2023-09-03T10:30:00.046" v="820"/>
          <ac:inkMkLst>
            <pc:docMk/>
            <pc:sldMk cId="1134498218" sldId="268"/>
            <ac:inkMk id="167" creationId="{C5B2306E-2E75-9778-A22E-4E79AE125229}"/>
          </ac:inkMkLst>
        </pc:inkChg>
        <pc:inkChg chg="add mod">
          <ac:chgData name="narges sohrabi" userId="62ebdc094e06d550" providerId="LiveId" clId="{53F66030-2017-49FC-B643-BA5761792245}" dt="2023-09-03T10:30:00.046" v="820"/>
          <ac:inkMkLst>
            <pc:docMk/>
            <pc:sldMk cId="1134498218" sldId="268"/>
            <ac:inkMk id="168" creationId="{E3695444-9CB6-8173-24F0-09C016FC0986}"/>
          </ac:inkMkLst>
        </pc:inkChg>
        <pc:inkChg chg="add mod">
          <ac:chgData name="narges sohrabi" userId="62ebdc094e06d550" providerId="LiveId" clId="{53F66030-2017-49FC-B643-BA5761792245}" dt="2023-09-03T10:30:00.046" v="820"/>
          <ac:inkMkLst>
            <pc:docMk/>
            <pc:sldMk cId="1134498218" sldId="268"/>
            <ac:inkMk id="169" creationId="{B553FD1D-2F7C-45A2-0505-787884DD15CD}"/>
          </ac:inkMkLst>
        </pc:inkChg>
        <pc:inkChg chg="add mod">
          <ac:chgData name="narges sohrabi" userId="62ebdc094e06d550" providerId="LiveId" clId="{53F66030-2017-49FC-B643-BA5761792245}" dt="2023-09-03T10:30:00.046" v="820"/>
          <ac:inkMkLst>
            <pc:docMk/>
            <pc:sldMk cId="1134498218" sldId="268"/>
            <ac:inkMk id="171" creationId="{5357E191-8F0D-18D1-6043-5543B2C13A79}"/>
          </ac:inkMkLst>
        </pc:inkChg>
        <pc:inkChg chg="add mod">
          <ac:chgData name="narges sohrabi" userId="62ebdc094e06d550" providerId="LiveId" clId="{53F66030-2017-49FC-B643-BA5761792245}" dt="2023-09-03T10:30:00.046" v="820"/>
          <ac:inkMkLst>
            <pc:docMk/>
            <pc:sldMk cId="1134498218" sldId="268"/>
            <ac:inkMk id="172" creationId="{C626C606-8B87-6B28-4C61-1B5DFBF489AD}"/>
          </ac:inkMkLst>
        </pc:inkChg>
        <pc:inkChg chg="add mod">
          <ac:chgData name="narges sohrabi" userId="62ebdc094e06d550" providerId="LiveId" clId="{53F66030-2017-49FC-B643-BA5761792245}" dt="2023-09-03T10:30:00.046" v="820"/>
          <ac:inkMkLst>
            <pc:docMk/>
            <pc:sldMk cId="1134498218" sldId="268"/>
            <ac:inkMk id="173" creationId="{52692493-1968-E14E-6121-0878E4ADC3AB}"/>
          </ac:inkMkLst>
        </pc:inkChg>
        <pc:inkChg chg="add mod">
          <ac:chgData name="narges sohrabi" userId="62ebdc094e06d550" providerId="LiveId" clId="{53F66030-2017-49FC-B643-BA5761792245}" dt="2023-09-03T10:30:00.046" v="820"/>
          <ac:inkMkLst>
            <pc:docMk/>
            <pc:sldMk cId="1134498218" sldId="268"/>
            <ac:inkMk id="174" creationId="{8D0E74C9-EBD4-9716-3CA8-D743789C809F}"/>
          </ac:inkMkLst>
        </pc:inkChg>
        <pc:inkChg chg="add mod">
          <ac:chgData name="narges sohrabi" userId="62ebdc094e06d550" providerId="LiveId" clId="{53F66030-2017-49FC-B643-BA5761792245}" dt="2023-09-03T10:30:00.046" v="820"/>
          <ac:inkMkLst>
            <pc:docMk/>
            <pc:sldMk cId="1134498218" sldId="268"/>
            <ac:inkMk id="175" creationId="{AF27BC00-2B2C-2E5D-F13C-A3495CAFEB6B}"/>
          </ac:inkMkLst>
        </pc:inkChg>
        <pc:inkChg chg="add mod">
          <ac:chgData name="narges sohrabi" userId="62ebdc094e06d550" providerId="LiveId" clId="{53F66030-2017-49FC-B643-BA5761792245}" dt="2023-09-03T10:30:00.046" v="820"/>
          <ac:inkMkLst>
            <pc:docMk/>
            <pc:sldMk cId="1134498218" sldId="268"/>
            <ac:inkMk id="176" creationId="{76FEDAD6-A9BE-41EE-C4D2-3C2E5F5A3CA7}"/>
          </ac:inkMkLst>
        </pc:inkChg>
        <pc:inkChg chg="add mod">
          <ac:chgData name="narges sohrabi" userId="62ebdc094e06d550" providerId="LiveId" clId="{53F66030-2017-49FC-B643-BA5761792245}" dt="2023-09-03T10:30:00.046" v="820"/>
          <ac:inkMkLst>
            <pc:docMk/>
            <pc:sldMk cId="1134498218" sldId="268"/>
            <ac:inkMk id="178" creationId="{4F649F1C-D818-18FD-D37F-FCBD31255FCB}"/>
          </ac:inkMkLst>
        </pc:inkChg>
        <pc:inkChg chg="add mod">
          <ac:chgData name="narges sohrabi" userId="62ebdc094e06d550" providerId="LiveId" clId="{53F66030-2017-49FC-B643-BA5761792245}" dt="2023-09-03T10:30:00.046" v="820"/>
          <ac:inkMkLst>
            <pc:docMk/>
            <pc:sldMk cId="1134498218" sldId="268"/>
            <ac:inkMk id="180" creationId="{EC2138B1-F94B-4629-38FD-4C9BB13B59EB}"/>
          </ac:inkMkLst>
        </pc:inkChg>
        <pc:inkChg chg="add mod">
          <ac:chgData name="narges sohrabi" userId="62ebdc094e06d550" providerId="LiveId" clId="{53F66030-2017-49FC-B643-BA5761792245}" dt="2023-09-03T10:30:00.046" v="820"/>
          <ac:inkMkLst>
            <pc:docMk/>
            <pc:sldMk cId="1134498218" sldId="268"/>
            <ac:inkMk id="181" creationId="{7D1CD6CC-4378-0B59-531F-4D4F05C680A4}"/>
          </ac:inkMkLst>
        </pc:inkChg>
        <pc:inkChg chg="add mod">
          <ac:chgData name="narges sohrabi" userId="62ebdc094e06d550" providerId="LiveId" clId="{53F66030-2017-49FC-B643-BA5761792245}" dt="2023-09-03T10:30:00.046" v="820"/>
          <ac:inkMkLst>
            <pc:docMk/>
            <pc:sldMk cId="1134498218" sldId="268"/>
            <ac:inkMk id="182" creationId="{92FCF1F3-C63E-E251-8191-062AD34FDE08}"/>
          </ac:inkMkLst>
        </pc:inkChg>
        <pc:inkChg chg="add mod">
          <ac:chgData name="narges sohrabi" userId="62ebdc094e06d550" providerId="LiveId" clId="{53F66030-2017-49FC-B643-BA5761792245}" dt="2023-09-03T10:30:00.046" v="820"/>
          <ac:inkMkLst>
            <pc:docMk/>
            <pc:sldMk cId="1134498218" sldId="268"/>
            <ac:inkMk id="183" creationId="{0F95FFD1-7E3A-5F46-C54D-98981557D79F}"/>
          </ac:inkMkLst>
        </pc:inkChg>
        <pc:inkChg chg="add mod">
          <ac:chgData name="narges sohrabi" userId="62ebdc094e06d550" providerId="LiveId" clId="{53F66030-2017-49FC-B643-BA5761792245}" dt="2023-09-03T10:30:00.046" v="820"/>
          <ac:inkMkLst>
            <pc:docMk/>
            <pc:sldMk cId="1134498218" sldId="268"/>
            <ac:inkMk id="184" creationId="{C9C8133D-C153-865A-1835-9D9D4D77C8EB}"/>
          </ac:inkMkLst>
        </pc:inkChg>
        <pc:inkChg chg="add mod">
          <ac:chgData name="narges sohrabi" userId="62ebdc094e06d550" providerId="LiveId" clId="{53F66030-2017-49FC-B643-BA5761792245}" dt="2023-09-03T10:30:00.046" v="820"/>
          <ac:inkMkLst>
            <pc:docMk/>
            <pc:sldMk cId="1134498218" sldId="268"/>
            <ac:inkMk id="185" creationId="{B7BC35E0-7CFC-E903-7CCA-90C305DA6FD1}"/>
          </ac:inkMkLst>
        </pc:inkChg>
        <pc:inkChg chg="add mod">
          <ac:chgData name="narges sohrabi" userId="62ebdc094e06d550" providerId="LiveId" clId="{53F66030-2017-49FC-B643-BA5761792245}" dt="2023-09-03T10:30:00.046" v="820"/>
          <ac:inkMkLst>
            <pc:docMk/>
            <pc:sldMk cId="1134498218" sldId="268"/>
            <ac:inkMk id="186" creationId="{2C0ED0E3-FBFB-C671-2239-A78EB3FFF1BE}"/>
          </ac:inkMkLst>
        </pc:inkChg>
        <pc:inkChg chg="add mod">
          <ac:chgData name="narges sohrabi" userId="62ebdc094e06d550" providerId="LiveId" clId="{53F66030-2017-49FC-B643-BA5761792245}" dt="2023-09-03T10:30:00.046" v="820"/>
          <ac:inkMkLst>
            <pc:docMk/>
            <pc:sldMk cId="1134498218" sldId="268"/>
            <ac:inkMk id="189" creationId="{D582E348-2C75-C008-FC9B-C174E4803DCF}"/>
          </ac:inkMkLst>
        </pc:inkChg>
        <pc:inkChg chg="add mod">
          <ac:chgData name="narges sohrabi" userId="62ebdc094e06d550" providerId="LiveId" clId="{53F66030-2017-49FC-B643-BA5761792245}" dt="2023-09-03T10:30:00.046" v="820"/>
          <ac:inkMkLst>
            <pc:docMk/>
            <pc:sldMk cId="1134498218" sldId="268"/>
            <ac:inkMk id="190" creationId="{91B35F2A-E9A1-3597-45BF-A02A307728BF}"/>
          </ac:inkMkLst>
        </pc:inkChg>
        <pc:inkChg chg="add mod">
          <ac:chgData name="narges sohrabi" userId="62ebdc094e06d550" providerId="LiveId" clId="{53F66030-2017-49FC-B643-BA5761792245}" dt="2023-09-03T10:30:00.046" v="820"/>
          <ac:inkMkLst>
            <pc:docMk/>
            <pc:sldMk cId="1134498218" sldId="268"/>
            <ac:inkMk id="192" creationId="{ACE509C4-FF2E-3C9C-129E-FB0E94F151DA}"/>
          </ac:inkMkLst>
        </pc:inkChg>
        <pc:inkChg chg="add mod">
          <ac:chgData name="narges sohrabi" userId="62ebdc094e06d550" providerId="LiveId" clId="{53F66030-2017-49FC-B643-BA5761792245}" dt="2023-09-03T10:30:00.046" v="820"/>
          <ac:inkMkLst>
            <pc:docMk/>
            <pc:sldMk cId="1134498218" sldId="268"/>
            <ac:inkMk id="193" creationId="{8A2B0966-A50F-944C-F014-FB546D12768A}"/>
          </ac:inkMkLst>
        </pc:inkChg>
        <pc:inkChg chg="add mod">
          <ac:chgData name="narges sohrabi" userId="62ebdc094e06d550" providerId="LiveId" clId="{53F66030-2017-49FC-B643-BA5761792245}" dt="2023-09-03T10:30:00.046" v="820"/>
          <ac:inkMkLst>
            <pc:docMk/>
            <pc:sldMk cId="1134498218" sldId="268"/>
            <ac:inkMk id="195" creationId="{A88BD96E-56E9-7E11-CE6A-32FC26EC85A1}"/>
          </ac:inkMkLst>
        </pc:inkChg>
        <pc:inkChg chg="add mod">
          <ac:chgData name="narges sohrabi" userId="62ebdc094e06d550" providerId="LiveId" clId="{53F66030-2017-49FC-B643-BA5761792245}" dt="2023-09-03T10:30:00.046" v="820"/>
          <ac:inkMkLst>
            <pc:docMk/>
            <pc:sldMk cId="1134498218" sldId="268"/>
            <ac:inkMk id="196" creationId="{8CF106CD-1993-A8C6-6E40-CBB64E637ACC}"/>
          </ac:inkMkLst>
        </pc:inkChg>
        <pc:inkChg chg="add del mod">
          <ac:chgData name="narges sohrabi" userId="62ebdc094e06d550" providerId="LiveId" clId="{53F66030-2017-49FC-B643-BA5761792245}" dt="2023-09-03T10:31:29.062" v="846"/>
          <ac:inkMkLst>
            <pc:docMk/>
            <pc:sldMk cId="1134498218" sldId="268"/>
            <ac:inkMk id="198" creationId="{33AE12E5-9D28-B562-889C-479EE324873A}"/>
          </ac:inkMkLst>
        </pc:inkChg>
        <pc:inkChg chg="add del mod">
          <ac:chgData name="narges sohrabi" userId="62ebdc094e06d550" providerId="LiveId" clId="{53F66030-2017-49FC-B643-BA5761792245}" dt="2023-09-03T10:31:29.062" v="847"/>
          <ac:inkMkLst>
            <pc:docMk/>
            <pc:sldMk cId="1134498218" sldId="268"/>
            <ac:inkMk id="199" creationId="{57018233-5415-85DB-88D3-C59ECF9C988A}"/>
          </ac:inkMkLst>
        </pc:inkChg>
        <pc:inkChg chg="add del mod">
          <ac:chgData name="narges sohrabi" userId="62ebdc094e06d550" providerId="LiveId" clId="{53F66030-2017-49FC-B643-BA5761792245}" dt="2023-09-03T10:31:29.063" v="849"/>
          <ac:inkMkLst>
            <pc:docMk/>
            <pc:sldMk cId="1134498218" sldId="268"/>
            <ac:inkMk id="201" creationId="{00C137D1-74FA-9A3C-BF29-C2F1DF822AA2}"/>
          </ac:inkMkLst>
        </pc:inkChg>
        <pc:inkChg chg="add del mod">
          <ac:chgData name="narges sohrabi" userId="62ebdc094e06d550" providerId="LiveId" clId="{53F66030-2017-49FC-B643-BA5761792245}" dt="2023-09-03T10:31:29.063" v="848"/>
          <ac:inkMkLst>
            <pc:docMk/>
            <pc:sldMk cId="1134498218" sldId="268"/>
            <ac:inkMk id="202" creationId="{7444E9CA-ECE1-F6C8-66C0-40F8C8BCDC37}"/>
          </ac:inkMkLst>
        </pc:inkChg>
        <pc:inkChg chg="add del mod">
          <ac:chgData name="narges sohrabi" userId="62ebdc094e06d550" providerId="LiveId" clId="{53F66030-2017-49FC-B643-BA5761792245}" dt="2023-09-03T10:31:29.060" v="845"/>
          <ac:inkMkLst>
            <pc:docMk/>
            <pc:sldMk cId="1134498218" sldId="268"/>
            <ac:inkMk id="203" creationId="{8C22A99D-E489-462E-B330-195FD5DF7B9C}"/>
          </ac:inkMkLst>
        </pc:inkChg>
        <pc:inkChg chg="add del mod">
          <ac:chgData name="narges sohrabi" userId="62ebdc094e06d550" providerId="LiveId" clId="{53F66030-2017-49FC-B643-BA5761792245}" dt="2023-09-03T10:31:17.537" v="836" actId="9405"/>
          <ac:inkMkLst>
            <pc:docMk/>
            <pc:sldMk cId="1134498218" sldId="268"/>
            <ac:inkMk id="204" creationId="{07C541EF-FB5B-D51C-B635-D3A2B9CCB1C1}"/>
          </ac:inkMkLst>
        </pc:inkChg>
        <pc:inkChg chg="add del mod">
          <ac:chgData name="narges sohrabi" userId="62ebdc094e06d550" providerId="LiveId" clId="{53F66030-2017-49FC-B643-BA5761792245}" dt="2023-09-03T10:31:16.984" v="835" actId="9405"/>
          <ac:inkMkLst>
            <pc:docMk/>
            <pc:sldMk cId="1134498218" sldId="268"/>
            <ac:inkMk id="205" creationId="{AEB99C74-24D2-E303-467E-70220A341361}"/>
          </ac:inkMkLst>
        </pc:inkChg>
        <pc:inkChg chg="add del mod">
          <ac:chgData name="narges sohrabi" userId="62ebdc094e06d550" providerId="LiveId" clId="{53F66030-2017-49FC-B643-BA5761792245}" dt="2023-09-03T10:31:16.502" v="834" actId="9405"/>
          <ac:inkMkLst>
            <pc:docMk/>
            <pc:sldMk cId="1134498218" sldId="268"/>
            <ac:inkMk id="206" creationId="{61F259AC-D27F-4C6B-B913-16765FF1C529}"/>
          </ac:inkMkLst>
        </pc:inkChg>
        <pc:inkChg chg="add del mod">
          <ac:chgData name="narges sohrabi" userId="62ebdc094e06d550" providerId="LiveId" clId="{53F66030-2017-49FC-B643-BA5761792245}" dt="2023-09-03T10:31:16.041" v="833"/>
          <ac:inkMkLst>
            <pc:docMk/>
            <pc:sldMk cId="1134498218" sldId="268"/>
            <ac:inkMk id="207" creationId="{062EB357-AB04-2F9A-810E-09B18DB32846}"/>
          </ac:inkMkLst>
        </pc:inkChg>
        <pc:inkChg chg="add mod">
          <ac:chgData name="narges sohrabi" userId="62ebdc094e06d550" providerId="LiveId" clId="{53F66030-2017-49FC-B643-BA5761792245}" dt="2023-09-03T10:32:14.297" v="897"/>
          <ac:inkMkLst>
            <pc:docMk/>
            <pc:sldMk cId="1134498218" sldId="268"/>
            <ac:inkMk id="209" creationId="{BA378DAE-599E-27D8-7EC1-9795215A9F0A}"/>
          </ac:inkMkLst>
        </pc:inkChg>
        <pc:inkChg chg="add mod">
          <ac:chgData name="narges sohrabi" userId="62ebdc094e06d550" providerId="LiveId" clId="{53F66030-2017-49FC-B643-BA5761792245}" dt="2023-09-03T10:32:14.297" v="897"/>
          <ac:inkMkLst>
            <pc:docMk/>
            <pc:sldMk cId="1134498218" sldId="268"/>
            <ac:inkMk id="210" creationId="{0FADCC24-9623-E579-FED8-BD541C92F3E1}"/>
          </ac:inkMkLst>
        </pc:inkChg>
        <pc:inkChg chg="add mod">
          <ac:chgData name="narges sohrabi" userId="62ebdc094e06d550" providerId="LiveId" clId="{53F66030-2017-49FC-B643-BA5761792245}" dt="2023-09-03T10:32:14.297" v="897"/>
          <ac:inkMkLst>
            <pc:docMk/>
            <pc:sldMk cId="1134498218" sldId="268"/>
            <ac:inkMk id="211" creationId="{115AB911-BF07-9DB6-8691-03BF7FE0DF8C}"/>
          </ac:inkMkLst>
        </pc:inkChg>
        <pc:inkChg chg="add mod">
          <ac:chgData name="narges sohrabi" userId="62ebdc094e06d550" providerId="LiveId" clId="{53F66030-2017-49FC-B643-BA5761792245}" dt="2023-09-03T10:32:14.297" v="897"/>
          <ac:inkMkLst>
            <pc:docMk/>
            <pc:sldMk cId="1134498218" sldId="268"/>
            <ac:inkMk id="213" creationId="{8E4FE037-5384-0D5B-2F19-382FFF7CEFED}"/>
          </ac:inkMkLst>
        </pc:inkChg>
        <pc:inkChg chg="add mod">
          <ac:chgData name="narges sohrabi" userId="62ebdc094e06d550" providerId="LiveId" clId="{53F66030-2017-49FC-B643-BA5761792245}" dt="2023-09-03T10:32:14.297" v="897"/>
          <ac:inkMkLst>
            <pc:docMk/>
            <pc:sldMk cId="1134498218" sldId="268"/>
            <ac:inkMk id="214" creationId="{1FBF8307-3F5B-356B-BE79-70F9B611293C}"/>
          </ac:inkMkLst>
        </pc:inkChg>
        <pc:inkChg chg="add mod">
          <ac:chgData name="narges sohrabi" userId="62ebdc094e06d550" providerId="LiveId" clId="{53F66030-2017-49FC-B643-BA5761792245}" dt="2023-09-03T10:32:14.297" v="897"/>
          <ac:inkMkLst>
            <pc:docMk/>
            <pc:sldMk cId="1134498218" sldId="268"/>
            <ac:inkMk id="216" creationId="{FF116B11-BEB6-5EBC-EA95-7136F0A27DD8}"/>
          </ac:inkMkLst>
        </pc:inkChg>
        <pc:inkChg chg="add mod">
          <ac:chgData name="narges sohrabi" userId="62ebdc094e06d550" providerId="LiveId" clId="{53F66030-2017-49FC-B643-BA5761792245}" dt="2023-09-03T10:32:14.297" v="897"/>
          <ac:inkMkLst>
            <pc:docMk/>
            <pc:sldMk cId="1134498218" sldId="268"/>
            <ac:inkMk id="217" creationId="{1CE939CC-428C-9C22-1787-B79CBDBFB616}"/>
          </ac:inkMkLst>
        </pc:inkChg>
        <pc:inkChg chg="add mod">
          <ac:chgData name="narges sohrabi" userId="62ebdc094e06d550" providerId="LiveId" clId="{53F66030-2017-49FC-B643-BA5761792245}" dt="2023-09-03T10:32:14.297" v="897"/>
          <ac:inkMkLst>
            <pc:docMk/>
            <pc:sldMk cId="1134498218" sldId="268"/>
            <ac:inkMk id="219" creationId="{397473A7-52CC-0B09-8210-29D76CAF4904}"/>
          </ac:inkMkLst>
        </pc:inkChg>
        <pc:inkChg chg="add mod">
          <ac:chgData name="narges sohrabi" userId="62ebdc094e06d550" providerId="LiveId" clId="{53F66030-2017-49FC-B643-BA5761792245}" dt="2023-09-03T10:32:14.297" v="897"/>
          <ac:inkMkLst>
            <pc:docMk/>
            <pc:sldMk cId="1134498218" sldId="268"/>
            <ac:inkMk id="220" creationId="{04C06E9B-925F-156F-C4A9-A8B674EBD9C0}"/>
          </ac:inkMkLst>
        </pc:inkChg>
        <pc:inkChg chg="add mod">
          <ac:chgData name="narges sohrabi" userId="62ebdc094e06d550" providerId="LiveId" clId="{53F66030-2017-49FC-B643-BA5761792245}" dt="2023-09-03T10:32:14.297" v="897"/>
          <ac:inkMkLst>
            <pc:docMk/>
            <pc:sldMk cId="1134498218" sldId="268"/>
            <ac:inkMk id="221" creationId="{D65527CB-E054-0B91-CFD6-7269A6BFF367}"/>
          </ac:inkMkLst>
        </pc:inkChg>
        <pc:inkChg chg="add mod">
          <ac:chgData name="narges sohrabi" userId="62ebdc094e06d550" providerId="LiveId" clId="{53F66030-2017-49FC-B643-BA5761792245}" dt="2023-09-03T10:32:14.297" v="897"/>
          <ac:inkMkLst>
            <pc:docMk/>
            <pc:sldMk cId="1134498218" sldId="268"/>
            <ac:inkMk id="222" creationId="{A4C9D569-A7CC-6E69-12B3-9749EC7ABD6C}"/>
          </ac:inkMkLst>
        </pc:inkChg>
        <pc:inkChg chg="add mod">
          <ac:chgData name="narges sohrabi" userId="62ebdc094e06d550" providerId="LiveId" clId="{53F66030-2017-49FC-B643-BA5761792245}" dt="2023-09-03T10:31:55.523" v="872"/>
          <ac:inkMkLst>
            <pc:docMk/>
            <pc:sldMk cId="1134498218" sldId="268"/>
            <ac:inkMk id="225" creationId="{A119E39E-4D5A-50F2-3938-AB9A40E6E569}"/>
          </ac:inkMkLst>
        </pc:inkChg>
        <pc:inkChg chg="add mod">
          <ac:chgData name="narges sohrabi" userId="62ebdc094e06d550" providerId="LiveId" clId="{53F66030-2017-49FC-B643-BA5761792245}" dt="2023-09-03T10:31:55.523" v="872"/>
          <ac:inkMkLst>
            <pc:docMk/>
            <pc:sldMk cId="1134498218" sldId="268"/>
            <ac:inkMk id="226" creationId="{6173CBBA-B0FA-502C-95B1-711CA1561835}"/>
          </ac:inkMkLst>
        </pc:inkChg>
        <pc:inkChg chg="add mod">
          <ac:chgData name="narges sohrabi" userId="62ebdc094e06d550" providerId="LiveId" clId="{53F66030-2017-49FC-B643-BA5761792245}" dt="2023-09-03T10:31:55.523" v="872"/>
          <ac:inkMkLst>
            <pc:docMk/>
            <pc:sldMk cId="1134498218" sldId="268"/>
            <ac:inkMk id="227" creationId="{F46E2FBC-3FAD-E339-8582-3072F6C0D8CF}"/>
          </ac:inkMkLst>
        </pc:inkChg>
        <pc:inkChg chg="add mod">
          <ac:chgData name="narges sohrabi" userId="62ebdc094e06d550" providerId="LiveId" clId="{53F66030-2017-49FC-B643-BA5761792245}" dt="2023-09-03T10:31:55.523" v="872"/>
          <ac:inkMkLst>
            <pc:docMk/>
            <pc:sldMk cId="1134498218" sldId="268"/>
            <ac:inkMk id="228" creationId="{55B9DDA0-B31E-C487-63F7-89627F5DB8D3}"/>
          </ac:inkMkLst>
        </pc:inkChg>
        <pc:inkChg chg="add mod">
          <ac:chgData name="narges sohrabi" userId="62ebdc094e06d550" providerId="LiveId" clId="{53F66030-2017-49FC-B643-BA5761792245}" dt="2023-09-03T10:31:55.523" v="872"/>
          <ac:inkMkLst>
            <pc:docMk/>
            <pc:sldMk cId="1134498218" sldId="268"/>
            <ac:inkMk id="230" creationId="{040A8C83-53B9-B91F-8343-9BA38036B751}"/>
          </ac:inkMkLst>
        </pc:inkChg>
        <pc:inkChg chg="add mod">
          <ac:chgData name="narges sohrabi" userId="62ebdc094e06d550" providerId="LiveId" clId="{53F66030-2017-49FC-B643-BA5761792245}" dt="2023-09-03T10:31:55.523" v="872"/>
          <ac:inkMkLst>
            <pc:docMk/>
            <pc:sldMk cId="1134498218" sldId="268"/>
            <ac:inkMk id="231" creationId="{6E999915-579F-5A1F-73F1-53DCC4D3DD51}"/>
          </ac:inkMkLst>
        </pc:inkChg>
        <pc:inkChg chg="add mod">
          <ac:chgData name="narges sohrabi" userId="62ebdc094e06d550" providerId="LiveId" clId="{53F66030-2017-49FC-B643-BA5761792245}" dt="2023-09-03T10:32:04.144" v="888"/>
          <ac:inkMkLst>
            <pc:docMk/>
            <pc:sldMk cId="1134498218" sldId="268"/>
            <ac:inkMk id="233" creationId="{8FA081D4-C449-309C-D470-C4C9FA3D692C}"/>
          </ac:inkMkLst>
        </pc:inkChg>
        <pc:inkChg chg="add mod">
          <ac:chgData name="narges sohrabi" userId="62ebdc094e06d550" providerId="LiveId" clId="{53F66030-2017-49FC-B643-BA5761792245}" dt="2023-09-03T10:32:04.144" v="888"/>
          <ac:inkMkLst>
            <pc:docMk/>
            <pc:sldMk cId="1134498218" sldId="268"/>
            <ac:inkMk id="234" creationId="{EC1833FD-85AF-C2F2-64F2-37B32A73890C}"/>
          </ac:inkMkLst>
        </pc:inkChg>
        <pc:inkChg chg="add mod">
          <ac:chgData name="narges sohrabi" userId="62ebdc094e06d550" providerId="LiveId" clId="{53F66030-2017-49FC-B643-BA5761792245}" dt="2023-09-03T10:32:04.144" v="888"/>
          <ac:inkMkLst>
            <pc:docMk/>
            <pc:sldMk cId="1134498218" sldId="268"/>
            <ac:inkMk id="235" creationId="{3B72E21D-3641-9887-15C0-D957E0AF8E16}"/>
          </ac:inkMkLst>
        </pc:inkChg>
        <pc:inkChg chg="add mod">
          <ac:chgData name="narges sohrabi" userId="62ebdc094e06d550" providerId="LiveId" clId="{53F66030-2017-49FC-B643-BA5761792245}" dt="2023-09-03T10:32:04.144" v="888"/>
          <ac:inkMkLst>
            <pc:docMk/>
            <pc:sldMk cId="1134498218" sldId="268"/>
            <ac:inkMk id="236" creationId="{9DB7A995-F9B8-5240-B1DD-AA9BEDD4ABD1}"/>
          </ac:inkMkLst>
        </pc:inkChg>
        <pc:inkChg chg="add mod">
          <ac:chgData name="narges sohrabi" userId="62ebdc094e06d550" providerId="LiveId" clId="{53F66030-2017-49FC-B643-BA5761792245}" dt="2023-09-03T10:32:04.144" v="888"/>
          <ac:inkMkLst>
            <pc:docMk/>
            <pc:sldMk cId="1134498218" sldId="268"/>
            <ac:inkMk id="237" creationId="{B8647478-302A-D5B9-3DB0-2543BE106F49}"/>
          </ac:inkMkLst>
        </pc:inkChg>
        <pc:inkChg chg="add del">
          <ac:chgData name="narges sohrabi" userId="62ebdc094e06d550" providerId="LiveId" clId="{53F66030-2017-49FC-B643-BA5761792245}" dt="2023-09-25T22:36:40.515" v="3605" actId="478"/>
          <ac:inkMkLst>
            <pc:docMk/>
            <pc:sldMk cId="1134498218" sldId="268"/>
            <ac:inkMk id="238" creationId="{44D6DD09-C55B-9216-CFAA-AD3213ACE8FA}"/>
          </ac:inkMkLst>
        </pc:inkChg>
        <pc:inkChg chg="add mod">
          <ac:chgData name="narges sohrabi" userId="62ebdc094e06d550" providerId="LiveId" clId="{53F66030-2017-49FC-B643-BA5761792245}" dt="2023-09-03T10:32:04.144" v="888"/>
          <ac:inkMkLst>
            <pc:docMk/>
            <pc:sldMk cId="1134498218" sldId="268"/>
            <ac:inkMk id="239" creationId="{D0CBEE04-88A0-A98A-8B93-CFDAFFF79C92}"/>
          </ac:inkMkLst>
        </pc:inkChg>
        <pc:inkChg chg="add mod">
          <ac:chgData name="narges sohrabi" userId="62ebdc094e06d550" providerId="LiveId" clId="{53F66030-2017-49FC-B643-BA5761792245}" dt="2023-09-03T10:32:04.144" v="888"/>
          <ac:inkMkLst>
            <pc:docMk/>
            <pc:sldMk cId="1134498218" sldId="268"/>
            <ac:inkMk id="240" creationId="{17D905AC-BD33-DE5F-941B-A3E6ACD3FADA}"/>
          </ac:inkMkLst>
        </pc:inkChg>
        <pc:inkChg chg="add mod">
          <ac:chgData name="narges sohrabi" userId="62ebdc094e06d550" providerId="LiveId" clId="{53F66030-2017-49FC-B643-BA5761792245}" dt="2023-09-03T10:32:04.144" v="888"/>
          <ac:inkMkLst>
            <pc:docMk/>
            <pc:sldMk cId="1134498218" sldId="268"/>
            <ac:inkMk id="241" creationId="{5486AF26-FB93-EB29-1E71-793F7ED60EE9}"/>
          </ac:inkMkLst>
        </pc:inkChg>
        <pc:inkChg chg="add mod">
          <ac:chgData name="narges sohrabi" userId="62ebdc094e06d550" providerId="LiveId" clId="{53F66030-2017-49FC-B643-BA5761792245}" dt="2023-09-03T10:32:04.144" v="888"/>
          <ac:inkMkLst>
            <pc:docMk/>
            <pc:sldMk cId="1134498218" sldId="268"/>
            <ac:inkMk id="242" creationId="{EC7B9C04-1808-BC7B-BC11-04333C7CE2B5}"/>
          </ac:inkMkLst>
        </pc:inkChg>
        <pc:inkChg chg="add mod">
          <ac:chgData name="narges sohrabi" userId="62ebdc094e06d550" providerId="LiveId" clId="{53F66030-2017-49FC-B643-BA5761792245}" dt="2023-09-03T10:32:04.144" v="888"/>
          <ac:inkMkLst>
            <pc:docMk/>
            <pc:sldMk cId="1134498218" sldId="268"/>
            <ac:inkMk id="243" creationId="{06BA7798-1D71-E6B9-1378-C374C6E91FFB}"/>
          </ac:inkMkLst>
        </pc:inkChg>
        <pc:inkChg chg="add mod">
          <ac:chgData name="narges sohrabi" userId="62ebdc094e06d550" providerId="LiveId" clId="{53F66030-2017-49FC-B643-BA5761792245}" dt="2023-09-03T10:32:04.144" v="888"/>
          <ac:inkMkLst>
            <pc:docMk/>
            <pc:sldMk cId="1134498218" sldId="268"/>
            <ac:inkMk id="244" creationId="{A298A4DE-E40C-8C51-0E66-6A158F3EFAAF}"/>
          </ac:inkMkLst>
        </pc:inkChg>
        <pc:inkChg chg="add mod">
          <ac:chgData name="narges sohrabi" userId="62ebdc094e06d550" providerId="LiveId" clId="{53F66030-2017-49FC-B643-BA5761792245}" dt="2023-09-03T10:32:04.144" v="888"/>
          <ac:inkMkLst>
            <pc:docMk/>
            <pc:sldMk cId="1134498218" sldId="268"/>
            <ac:inkMk id="245" creationId="{3AEA6C91-238F-FED0-483D-41D29CCE4319}"/>
          </ac:inkMkLst>
        </pc:inkChg>
        <pc:inkChg chg="add mod">
          <ac:chgData name="narges sohrabi" userId="62ebdc094e06d550" providerId="LiveId" clId="{53F66030-2017-49FC-B643-BA5761792245}" dt="2023-09-03T10:32:04.144" v="888"/>
          <ac:inkMkLst>
            <pc:docMk/>
            <pc:sldMk cId="1134498218" sldId="268"/>
            <ac:inkMk id="246" creationId="{2B173229-B5F3-0465-7AEA-E1E9D4F82C2A}"/>
          </ac:inkMkLst>
        </pc:inkChg>
        <pc:inkChg chg="add mod">
          <ac:chgData name="narges sohrabi" userId="62ebdc094e06d550" providerId="LiveId" clId="{53F66030-2017-49FC-B643-BA5761792245}" dt="2023-09-03T10:32:04.144" v="888"/>
          <ac:inkMkLst>
            <pc:docMk/>
            <pc:sldMk cId="1134498218" sldId="268"/>
            <ac:inkMk id="247" creationId="{2D2DD14A-1570-7B24-DC3D-28C255CDA54B}"/>
          </ac:inkMkLst>
        </pc:inkChg>
        <pc:inkChg chg="add mod">
          <ac:chgData name="narges sohrabi" userId="62ebdc094e06d550" providerId="LiveId" clId="{53F66030-2017-49FC-B643-BA5761792245}" dt="2023-09-03T10:32:14.297" v="897"/>
          <ac:inkMkLst>
            <pc:docMk/>
            <pc:sldMk cId="1134498218" sldId="268"/>
            <ac:inkMk id="253" creationId="{6005B728-9A2C-0241-85BA-31C310B8F3E7}"/>
          </ac:inkMkLst>
        </pc:inkChg>
        <pc:inkChg chg="add mod">
          <ac:chgData name="narges sohrabi" userId="62ebdc094e06d550" providerId="LiveId" clId="{53F66030-2017-49FC-B643-BA5761792245}" dt="2023-09-03T10:32:14.297" v="897"/>
          <ac:inkMkLst>
            <pc:docMk/>
            <pc:sldMk cId="1134498218" sldId="268"/>
            <ac:inkMk id="254" creationId="{5971CA12-532F-959E-80B0-B7DFEA981301}"/>
          </ac:inkMkLst>
        </pc:inkChg>
        <pc:inkChg chg="add mod">
          <ac:chgData name="narges sohrabi" userId="62ebdc094e06d550" providerId="LiveId" clId="{53F66030-2017-49FC-B643-BA5761792245}" dt="2023-09-03T10:32:14.297" v="897"/>
          <ac:inkMkLst>
            <pc:docMk/>
            <pc:sldMk cId="1134498218" sldId="268"/>
            <ac:inkMk id="255" creationId="{CB94894E-52CB-5FC3-85F7-C00AFA2EB8A5}"/>
          </ac:inkMkLst>
        </pc:inkChg>
        <pc:inkChg chg="add mod">
          <ac:chgData name="narges sohrabi" userId="62ebdc094e06d550" providerId="LiveId" clId="{53F66030-2017-49FC-B643-BA5761792245}" dt="2023-09-03T10:32:14.297" v="897"/>
          <ac:inkMkLst>
            <pc:docMk/>
            <pc:sldMk cId="1134498218" sldId="268"/>
            <ac:inkMk id="256" creationId="{A1D70193-E264-047A-A6F3-F464D4432F28}"/>
          </ac:inkMkLst>
        </pc:inkChg>
        <pc:inkChg chg="add mod">
          <ac:chgData name="narges sohrabi" userId="62ebdc094e06d550" providerId="LiveId" clId="{53F66030-2017-49FC-B643-BA5761792245}" dt="2023-09-03T10:32:14.297" v="897"/>
          <ac:inkMkLst>
            <pc:docMk/>
            <pc:sldMk cId="1134498218" sldId="268"/>
            <ac:inkMk id="257" creationId="{0C3E1DF4-3248-5557-4A7F-765E096F9ECC}"/>
          </ac:inkMkLst>
        </pc:inkChg>
        <pc:inkChg chg="add mod">
          <ac:chgData name="narges sohrabi" userId="62ebdc094e06d550" providerId="LiveId" clId="{53F66030-2017-49FC-B643-BA5761792245}" dt="2023-09-03T10:32:14.297" v="897"/>
          <ac:inkMkLst>
            <pc:docMk/>
            <pc:sldMk cId="1134498218" sldId="268"/>
            <ac:inkMk id="258" creationId="{A1511147-182B-11C3-CC26-4E6AE4292E55}"/>
          </ac:inkMkLst>
        </pc:inkChg>
        <pc:inkChg chg="add mod">
          <ac:chgData name="narges sohrabi" userId="62ebdc094e06d550" providerId="LiveId" clId="{53F66030-2017-49FC-B643-BA5761792245}" dt="2023-09-03T10:32:14.297" v="897"/>
          <ac:inkMkLst>
            <pc:docMk/>
            <pc:sldMk cId="1134498218" sldId="268"/>
            <ac:inkMk id="260" creationId="{5E9DA374-C561-E49F-50AD-7390EAA84D9A}"/>
          </ac:inkMkLst>
        </pc:inkChg>
        <pc:inkChg chg="add mod">
          <ac:chgData name="narges sohrabi" userId="62ebdc094e06d550" providerId="LiveId" clId="{53F66030-2017-49FC-B643-BA5761792245}" dt="2023-09-03T10:32:56.208" v="912"/>
          <ac:inkMkLst>
            <pc:docMk/>
            <pc:sldMk cId="1134498218" sldId="268"/>
            <ac:inkMk id="262" creationId="{58648B18-3B56-3567-3AE5-8F31EC200639}"/>
          </ac:inkMkLst>
        </pc:inkChg>
        <pc:inkChg chg="add mod">
          <ac:chgData name="narges sohrabi" userId="62ebdc094e06d550" providerId="LiveId" clId="{53F66030-2017-49FC-B643-BA5761792245}" dt="2023-09-03T10:32:56.208" v="912"/>
          <ac:inkMkLst>
            <pc:docMk/>
            <pc:sldMk cId="1134498218" sldId="268"/>
            <ac:inkMk id="263" creationId="{49AC9C00-7C48-B8A7-6EEB-D334E3662BB1}"/>
          </ac:inkMkLst>
        </pc:inkChg>
        <pc:inkChg chg="add mod">
          <ac:chgData name="narges sohrabi" userId="62ebdc094e06d550" providerId="LiveId" clId="{53F66030-2017-49FC-B643-BA5761792245}" dt="2023-09-03T10:32:56.208" v="912"/>
          <ac:inkMkLst>
            <pc:docMk/>
            <pc:sldMk cId="1134498218" sldId="268"/>
            <ac:inkMk id="264" creationId="{AFA3C1B2-AB78-B406-A31D-8D3F6B26EDB1}"/>
          </ac:inkMkLst>
        </pc:inkChg>
        <pc:inkChg chg="add mod">
          <ac:chgData name="narges sohrabi" userId="62ebdc094e06d550" providerId="LiveId" clId="{53F66030-2017-49FC-B643-BA5761792245}" dt="2023-09-03T10:32:56.208" v="912"/>
          <ac:inkMkLst>
            <pc:docMk/>
            <pc:sldMk cId="1134498218" sldId="268"/>
            <ac:inkMk id="265" creationId="{FE0D75FB-9193-B988-F3E5-86C320159429}"/>
          </ac:inkMkLst>
        </pc:inkChg>
        <pc:inkChg chg="add mod">
          <ac:chgData name="narges sohrabi" userId="62ebdc094e06d550" providerId="LiveId" clId="{53F66030-2017-49FC-B643-BA5761792245}" dt="2023-09-03T10:32:56.208" v="912"/>
          <ac:inkMkLst>
            <pc:docMk/>
            <pc:sldMk cId="1134498218" sldId="268"/>
            <ac:inkMk id="266" creationId="{153491A0-2783-F6C8-6C90-67D7E0DDAE07}"/>
          </ac:inkMkLst>
        </pc:inkChg>
        <pc:inkChg chg="add del mod">
          <ac:chgData name="narges sohrabi" userId="62ebdc094e06d550" providerId="LiveId" clId="{53F66030-2017-49FC-B643-BA5761792245}" dt="2023-09-25T22:36:43.207" v="3607" actId="478"/>
          <ac:inkMkLst>
            <pc:docMk/>
            <pc:sldMk cId="1134498218" sldId="268"/>
            <ac:inkMk id="268" creationId="{4A0800B6-ACBA-4A4C-E2BE-66395B25CAE8}"/>
          </ac:inkMkLst>
        </pc:inkChg>
        <pc:inkChg chg="add del mod">
          <ac:chgData name="narges sohrabi" userId="62ebdc094e06d550" providerId="LiveId" clId="{53F66030-2017-49FC-B643-BA5761792245}" dt="2023-09-25T22:36:44.369" v="3608" actId="478"/>
          <ac:inkMkLst>
            <pc:docMk/>
            <pc:sldMk cId="1134498218" sldId="268"/>
            <ac:inkMk id="269" creationId="{6F99D8AB-E026-4766-9D1F-5EBFBB6EA38B}"/>
          </ac:inkMkLst>
        </pc:inkChg>
        <pc:inkChg chg="add del mod">
          <ac:chgData name="narges sohrabi" userId="62ebdc094e06d550" providerId="LiveId" clId="{53F66030-2017-49FC-B643-BA5761792245}" dt="2023-09-25T22:36:45.297" v="3609" actId="478"/>
          <ac:inkMkLst>
            <pc:docMk/>
            <pc:sldMk cId="1134498218" sldId="268"/>
            <ac:inkMk id="271" creationId="{012EE65A-A027-B701-0446-D3094B29BA2D}"/>
          </ac:inkMkLst>
        </pc:inkChg>
        <pc:inkChg chg="add del">
          <ac:chgData name="narges sohrabi" userId="62ebdc094e06d550" providerId="LiveId" clId="{53F66030-2017-49FC-B643-BA5761792245}" dt="2023-09-25T22:36:47.655" v="3611" actId="478"/>
          <ac:inkMkLst>
            <pc:docMk/>
            <pc:sldMk cId="1134498218" sldId="268"/>
            <ac:inkMk id="273" creationId="{CCF6A5A0-D17D-C1CA-E4CC-E06A14AF416A}"/>
          </ac:inkMkLst>
        </pc:inkChg>
        <pc:inkChg chg="add mod">
          <ac:chgData name="narges sohrabi" userId="62ebdc094e06d550" providerId="LiveId" clId="{53F66030-2017-49FC-B643-BA5761792245}" dt="2023-09-03T10:32:56.208" v="912"/>
          <ac:inkMkLst>
            <pc:docMk/>
            <pc:sldMk cId="1134498218" sldId="268"/>
            <ac:inkMk id="274" creationId="{897D1D22-6309-29A3-A5ED-542CCBC4031B}"/>
          </ac:inkMkLst>
        </pc:inkChg>
        <pc:inkChg chg="add mod">
          <ac:chgData name="narges sohrabi" userId="62ebdc094e06d550" providerId="LiveId" clId="{53F66030-2017-49FC-B643-BA5761792245}" dt="2023-09-03T10:32:56.208" v="912"/>
          <ac:inkMkLst>
            <pc:docMk/>
            <pc:sldMk cId="1134498218" sldId="268"/>
            <ac:inkMk id="275" creationId="{1636B68E-9DBB-9F64-BB46-49BCCF4C31C4}"/>
          </ac:inkMkLst>
        </pc:inkChg>
        <pc:inkChg chg="add del">
          <ac:chgData name="narges sohrabi" userId="62ebdc094e06d550" providerId="LiveId" clId="{53F66030-2017-49FC-B643-BA5761792245}" dt="2023-09-03T10:33:14.153" v="914" actId="9405"/>
          <ac:inkMkLst>
            <pc:docMk/>
            <pc:sldMk cId="1134498218" sldId="268"/>
            <ac:inkMk id="277" creationId="{938BECED-C0C0-2D6E-F4A8-32100947A2B5}"/>
          </ac:inkMkLst>
        </pc:inkChg>
      </pc:sldChg>
      <pc:sldChg chg="modSp new mod">
        <pc:chgData name="narges sohrabi" userId="62ebdc094e06d550" providerId="LiveId" clId="{53F66030-2017-49FC-B643-BA5761792245}" dt="2023-09-03T01:09:37.804" v="217"/>
        <pc:sldMkLst>
          <pc:docMk/>
          <pc:sldMk cId="2748451054" sldId="269"/>
        </pc:sldMkLst>
        <pc:spChg chg="mod">
          <ac:chgData name="narges sohrabi" userId="62ebdc094e06d550" providerId="LiveId" clId="{53F66030-2017-49FC-B643-BA5761792245}" dt="2023-09-03T01:09:35.963" v="216" actId="20577"/>
          <ac:spMkLst>
            <pc:docMk/>
            <pc:sldMk cId="2748451054" sldId="269"/>
            <ac:spMk id="2" creationId="{6187B96A-A7AA-B3C1-42AC-ECDC9BC2D789}"/>
          </ac:spMkLst>
        </pc:spChg>
        <pc:spChg chg="mod">
          <ac:chgData name="narges sohrabi" userId="62ebdc094e06d550" providerId="LiveId" clId="{53F66030-2017-49FC-B643-BA5761792245}" dt="2023-09-03T01:09:37.804" v="217"/>
          <ac:spMkLst>
            <pc:docMk/>
            <pc:sldMk cId="2748451054" sldId="269"/>
            <ac:spMk id="3" creationId="{5B66CB3D-AF49-506B-2790-C07CBCD2536C}"/>
          </ac:spMkLst>
        </pc:spChg>
      </pc:sldChg>
      <pc:sldChg chg="modSp new mod">
        <pc:chgData name="narges sohrabi" userId="62ebdc094e06d550" providerId="LiveId" clId="{53F66030-2017-49FC-B643-BA5761792245}" dt="2023-09-03T01:35:34.331" v="223"/>
        <pc:sldMkLst>
          <pc:docMk/>
          <pc:sldMk cId="1405036641" sldId="270"/>
        </pc:sldMkLst>
        <pc:spChg chg="mod">
          <ac:chgData name="narges sohrabi" userId="62ebdc094e06d550" providerId="LiveId" clId="{53F66030-2017-49FC-B643-BA5761792245}" dt="2023-09-03T01:35:34.331" v="223"/>
          <ac:spMkLst>
            <pc:docMk/>
            <pc:sldMk cId="1405036641" sldId="270"/>
            <ac:spMk id="2" creationId="{7A2D31CA-11B4-365B-EA35-E334C4C79E56}"/>
          </ac:spMkLst>
        </pc:spChg>
        <pc:spChg chg="mod">
          <ac:chgData name="narges sohrabi" userId="62ebdc094e06d550" providerId="LiveId" clId="{53F66030-2017-49FC-B643-BA5761792245}" dt="2023-09-03T01:35:27.289" v="222"/>
          <ac:spMkLst>
            <pc:docMk/>
            <pc:sldMk cId="1405036641" sldId="270"/>
            <ac:spMk id="3" creationId="{7715D87C-CD50-05C4-3112-4B99EAA4D4D3}"/>
          </ac:spMkLst>
        </pc:spChg>
      </pc:sldChg>
      <pc:sldChg chg="modSp new mod">
        <pc:chgData name="narges sohrabi" userId="62ebdc094e06d550" providerId="LiveId" clId="{53F66030-2017-49FC-B643-BA5761792245}" dt="2023-09-03T08:49:13.116" v="343" actId="20577"/>
        <pc:sldMkLst>
          <pc:docMk/>
          <pc:sldMk cId="1555958086" sldId="271"/>
        </pc:sldMkLst>
        <pc:spChg chg="mod">
          <ac:chgData name="narges sohrabi" userId="62ebdc094e06d550" providerId="LiveId" clId="{53F66030-2017-49FC-B643-BA5761792245}" dt="2023-09-03T08:49:13.116" v="343" actId="20577"/>
          <ac:spMkLst>
            <pc:docMk/>
            <pc:sldMk cId="1555958086" sldId="271"/>
            <ac:spMk id="2" creationId="{6B56771B-E2FC-FD13-77B8-DDEE48CF9233}"/>
          </ac:spMkLst>
        </pc:spChg>
      </pc:sldChg>
      <pc:sldChg chg="addSp delSp modSp new mod modNotesTx">
        <pc:chgData name="narges sohrabi" userId="62ebdc094e06d550" providerId="LiveId" clId="{53F66030-2017-49FC-B643-BA5761792245}" dt="2023-09-19T23:36:30.865" v="1966" actId="27636"/>
        <pc:sldMkLst>
          <pc:docMk/>
          <pc:sldMk cId="3562108407" sldId="272"/>
        </pc:sldMkLst>
        <pc:spChg chg="mod">
          <ac:chgData name="narges sohrabi" userId="62ebdc094e06d550" providerId="LiveId" clId="{53F66030-2017-49FC-B643-BA5761792245}" dt="2023-09-19T23:36:30.865" v="1966" actId="27636"/>
          <ac:spMkLst>
            <pc:docMk/>
            <pc:sldMk cId="3562108407" sldId="272"/>
            <ac:spMk id="3" creationId="{FB448267-158E-46AD-3160-E787941862D3}"/>
          </ac:spMkLst>
        </pc:spChg>
        <pc:spChg chg="add del">
          <ac:chgData name="narges sohrabi" userId="62ebdc094e06d550" providerId="LiveId" clId="{53F66030-2017-49FC-B643-BA5761792245}" dt="2023-09-03T01:36:59.975" v="227" actId="478"/>
          <ac:spMkLst>
            <pc:docMk/>
            <pc:sldMk cId="3562108407" sldId="272"/>
            <ac:spMk id="5" creationId="{B8BA370C-B811-98A2-797D-C7BC4D837C35}"/>
          </ac:spMkLst>
        </pc:spChg>
        <pc:grpChg chg="add del mod">
          <ac:chgData name="narges sohrabi" userId="62ebdc094e06d550" providerId="LiveId" clId="{53F66030-2017-49FC-B643-BA5761792245}" dt="2023-09-03T11:42:26.021" v="1325"/>
          <ac:grpSpMkLst>
            <pc:docMk/>
            <pc:sldMk cId="3562108407" sldId="272"/>
            <ac:grpSpMk id="9" creationId="{4FF79596-65F2-8853-9D9F-735B11E08711}"/>
          </ac:grpSpMkLst>
        </pc:grpChg>
        <pc:grpChg chg="mod">
          <ac:chgData name="narges sohrabi" userId="62ebdc094e06d550" providerId="LiveId" clId="{53F66030-2017-49FC-B643-BA5761792245}" dt="2023-09-03T11:42:25.021" v="1321"/>
          <ac:grpSpMkLst>
            <pc:docMk/>
            <pc:sldMk cId="3562108407" sldId="272"/>
            <ac:grpSpMk id="13" creationId="{0A2A5E47-93A5-A527-6611-1F880CC20CEE}"/>
          </ac:grpSpMkLst>
        </pc:grpChg>
        <pc:grpChg chg="mod">
          <ac:chgData name="narges sohrabi" userId="62ebdc094e06d550" providerId="LiveId" clId="{53F66030-2017-49FC-B643-BA5761792245}" dt="2023-09-03T11:42:25.021" v="1321"/>
          <ac:grpSpMkLst>
            <pc:docMk/>
            <pc:sldMk cId="3562108407" sldId="272"/>
            <ac:grpSpMk id="14" creationId="{D40E29E2-428C-65EA-C24E-C0DC2AF3D057}"/>
          </ac:grpSpMkLst>
        </pc:grpChg>
        <pc:grpChg chg="mod">
          <ac:chgData name="narges sohrabi" userId="62ebdc094e06d550" providerId="LiveId" clId="{53F66030-2017-49FC-B643-BA5761792245}" dt="2023-09-03T11:42:23.042" v="1314"/>
          <ac:grpSpMkLst>
            <pc:docMk/>
            <pc:sldMk cId="3562108407" sldId="272"/>
            <ac:grpSpMk id="21" creationId="{9CC4C3E6-A993-B2CB-E574-F5F6161A9A4E}"/>
          </ac:grpSpMkLst>
        </pc:grpChg>
        <pc:grpChg chg="del mod">
          <ac:chgData name="narges sohrabi" userId="62ebdc094e06d550" providerId="LiveId" clId="{53F66030-2017-49FC-B643-BA5761792245}" dt="2023-09-03T11:42:52.466" v="1334"/>
          <ac:grpSpMkLst>
            <pc:docMk/>
            <pc:sldMk cId="3562108407" sldId="272"/>
            <ac:grpSpMk id="25" creationId="{FBC2034A-3C72-A874-9836-8BA2E3BD1091}"/>
          </ac:grpSpMkLst>
        </pc:grpChg>
        <pc:grpChg chg="del mod">
          <ac:chgData name="narges sohrabi" userId="62ebdc094e06d550" providerId="LiveId" clId="{53F66030-2017-49FC-B643-BA5761792245}" dt="2023-09-19T23:28:37.685" v="1915" actId="478"/>
          <ac:grpSpMkLst>
            <pc:docMk/>
            <pc:sldMk cId="3562108407" sldId="272"/>
            <ac:grpSpMk id="30" creationId="{44B11F18-9B34-95FD-E88F-9642E4C857B1}"/>
          </ac:grpSpMkLst>
        </pc:grpChg>
        <pc:grpChg chg="mod">
          <ac:chgData name="narges sohrabi" userId="62ebdc094e06d550" providerId="LiveId" clId="{53F66030-2017-49FC-B643-BA5761792245}" dt="2023-09-03T11:43:15.921" v="1347"/>
          <ac:grpSpMkLst>
            <pc:docMk/>
            <pc:sldMk cId="3562108407" sldId="272"/>
            <ac:grpSpMk id="41" creationId="{61EE8E9D-3840-8451-53EE-79F8CECD9DC3}"/>
          </ac:grpSpMkLst>
        </pc:grpChg>
        <pc:picChg chg="add del mod">
          <ac:chgData name="narges sohrabi" userId="62ebdc094e06d550" providerId="LiveId" clId="{53F66030-2017-49FC-B643-BA5761792245}" dt="2023-09-19T23:30:29.285" v="1949" actId="1076"/>
          <ac:picMkLst>
            <pc:docMk/>
            <pc:sldMk cId="3562108407" sldId="272"/>
            <ac:picMk id="5" creationId="{745AACCA-6479-8C11-3F40-8D7F7BE9E664}"/>
          </ac:picMkLst>
        </pc:picChg>
        <pc:picChg chg="add mod">
          <ac:chgData name="narges sohrabi" userId="62ebdc094e06d550" providerId="LiveId" clId="{53F66030-2017-49FC-B643-BA5761792245}" dt="2023-09-19T23:27:51.113" v="1903" actId="1076"/>
          <ac:picMkLst>
            <pc:docMk/>
            <pc:sldMk cId="3562108407" sldId="272"/>
            <ac:picMk id="9" creationId="{796B134C-2B3B-46FE-344C-EEE3202A3536}"/>
          </ac:picMkLst>
        </pc:picChg>
        <pc:picChg chg="add mod">
          <ac:chgData name="narges sohrabi" userId="62ebdc094e06d550" providerId="LiveId" clId="{53F66030-2017-49FC-B643-BA5761792245}" dt="2023-09-19T23:29:05.393" v="1924" actId="1076"/>
          <ac:picMkLst>
            <pc:docMk/>
            <pc:sldMk cId="3562108407" sldId="272"/>
            <ac:picMk id="10" creationId="{668B0397-C6F4-DA8B-06D8-600F27B7DA9C}"/>
          </ac:picMkLst>
        </pc:picChg>
        <pc:picChg chg="add mod">
          <ac:chgData name="narges sohrabi" userId="62ebdc094e06d550" providerId="LiveId" clId="{53F66030-2017-49FC-B643-BA5761792245}" dt="2023-09-19T23:30:36.309" v="1950" actId="1076"/>
          <ac:picMkLst>
            <pc:docMk/>
            <pc:sldMk cId="3562108407" sldId="272"/>
            <ac:picMk id="11" creationId="{CBC0A10A-8E5D-B588-E77D-9C4E7FD6668F}"/>
          </ac:picMkLst>
        </pc:picChg>
        <pc:inkChg chg="add del">
          <ac:chgData name="narges sohrabi" userId="62ebdc094e06d550" providerId="LiveId" clId="{53F66030-2017-49FC-B643-BA5761792245}" dt="2023-09-19T23:28:40.463" v="1916" actId="478"/>
          <ac:inkMkLst>
            <pc:docMk/>
            <pc:sldMk cId="3562108407" sldId="272"/>
            <ac:inkMk id="6" creationId="{F499D870-1F1F-08EA-091F-B579EEA7CCB4}"/>
          </ac:inkMkLst>
        </pc:inkChg>
        <pc:inkChg chg="add mod">
          <ac:chgData name="narges sohrabi" userId="62ebdc094e06d550" providerId="LiveId" clId="{53F66030-2017-49FC-B643-BA5761792245}" dt="2023-09-03T11:42:26.021" v="1325"/>
          <ac:inkMkLst>
            <pc:docMk/>
            <pc:sldMk cId="3562108407" sldId="272"/>
            <ac:inkMk id="7" creationId="{2AC821A6-F444-1591-CCF3-581AE84C8838}"/>
          </ac:inkMkLst>
        </pc:inkChg>
        <pc:inkChg chg="add del mod">
          <ac:chgData name="narges sohrabi" userId="62ebdc094e06d550" providerId="LiveId" clId="{53F66030-2017-49FC-B643-BA5761792245}" dt="2023-09-03T11:42:26.021" v="1325"/>
          <ac:inkMkLst>
            <pc:docMk/>
            <pc:sldMk cId="3562108407" sldId="272"/>
            <ac:inkMk id="8" creationId="{4BBDFE4F-9F2B-5815-042E-580A4827DC45}"/>
          </ac:inkMkLst>
        </pc:inkChg>
        <pc:inkChg chg="add del mod">
          <ac:chgData name="narges sohrabi" userId="62ebdc094e06d550" providerId="LiveId" clId="{53F66030-2017-49FC-B643-BA5761792245}" dt="2023-09-03T11:42:25.754" v="1323" actId="9405"/>
          <ac:inkMkLst>
            <pc:docMk/>
            <pc:sldMk cId="3562108407" sldId="272"/>
            <ac:inkMk id="10" creationId="{A834F884-2021-0D95-AA7C-8E43B7927806}"/>
          </ac:inkMkLst>
        </pc:inkChg>
        <pc:inkChg chg="add del mod">
          <ac:chgData name="narges sohrabi" userId="62ebdc094e06d550" providerId="LiveId" clId="{53F66030-2017-49FC-B643-BA5761792245}" dt="2023-09-03T11:42:25.390" v="1322" actId="9405"/>
          <ac:inkMkLst>
            <pc:docMk/>
            <pc:sldMk cId="3562108407" sldId="272"/>
            <ac:inkMk id="11" creationId="{65254536-0D37-4D0A-1CFE-1C73F3BDBF13}"/>
          </ac:inkMkLst>
        </pc:inkChg>
        <pc:inkChg chg="add del mod">
          <ac:chgData name="narges sohrabi" userId="62ebdc094e06d550" providerId="LiveId" clId="{53F66030-2017-49FC-B643-BA5761792245}" dt="2023-09-03T11:42:25.021" v="1321"/>
          <ac:inkMkLst>
            <pc:docMk/>
            <pc:sldMk cId="3562108407" sldId="272"/>
            <ac:inkMk id="12" creationId="{DA153615-DB03-1C83-C41E-3593F253CA63}"/>
          </ac:inkMkLst>
        </pc:inkChg>
        <pc:inkChg chg="add del mod">
          <ac:chgData name="narges sohrabi" userId="62ebdc094e06d550" providerId="LiveId" clId="{53F66030-2017-49FC-B643-BA5761792245}" dt="2023-09-03T11:42:24.549" v="1319" actId="9405"/>
          <ac:inkMkLst>
            <pc:docMk/>
            <pc:sldMk cId="3562108407" sldId="272"/>
            <ac:inkMk id="15" creationId="{4AE47CA2-311D-670D-A2FE-CAE9B1591628}"/>
          </ac:inkMkLst>
        </pc:inkChg>
        <pc:inkChg chg="add del mod">
          <ac:chgData name="narges sohrabi" userId="62ebdc094e06d550" providerId="LiveId" clId="{53F66030-2017-49FC-B643-BA5761792245}" dt="2023-09-03T11:42:24.231" v="1318" actId="9405"/>
          <ac:inkMkLst>
            <pc:docMk/>
            <pc:sldMk cId="3562108407" sldId="272"/>
            <ac:inkMk id="16" creationId="{89E9516E-13FD-A5B3-31C1-100523889BDB}"/>
          </ac:inkMkLst>
        </pc:inkChg>
        <pc:inkChg chg="add del mod">
          <ac:chgData name="narges sohrabi" userId="62ebdc094e06d550" providerId="LiveId" clId="{53F66030-2017-49FC-B643-BA5761792245}" dt="2023-09-03T11:42:23.880" v="1317" actId="9405"/>
          <ac:inkMkLst>
            <pc:docMk/>
            <pc:sldMk cId="3562108407" sldId="272"/>
            <ac:inkMk id="17" creationId="{883766F5-23FC-134E-BA4B-0D50713844D2}"/>
          </ac:inkMkLst>
        </pc:inkChg>
        <pc:inkChg chg="add del mod">
          <ac:chgData name="narges sohrabi" userId="62ebdc094e06d550" providerId="LiveId" clId="{53F66030-2017-49FC-B643-BA5761792245}" dt="2023-09-03T11:42:23.609" v="1316" actId="9405"/>
          <ac:inkMkLst>
            <pc:docMk/>
            <pc:sldMk cId="3562108407" sldId="272"/>
            <ac:inkMk id="18" creationId="{7ED2E562-80F6-1666-F2EC-188E90B7ABCC}"/>
          </ac:inkMkLst>
        </pc:inkChg>
        <pc:inkChg chg="add del mod">
          <ac:chgData name="narges sohrabi" userId="62ebdc094e06d550" providerId="LiveId" clId="{53F66030-2017-49FC-B643-BA5761792245}" dt="2023-09-03T11:42:23.329" v="1315" actId="9405"/>
          <ac:inkMkLst>
            <pc:docMk/>
            <pc:sldMk cId="3562108407" sldId="272"/>
            <ac:inkMk id="19" creationId="{261D559F-1AE9-0DAF-A81A-D6A120122765}"/>
          </ac:inkMkLst>
        </pc:inkChg>
        <pc:inkChg chg="add del mod">
          <ac:chgData name="narges sohrabi" userId="62ebdc094e06d550" providerId="LiveId" clId="{53F66030-2017-49FC-B643-BA5761792245}" dt="2023-09-03T11:42:23.042" v="1314"/>
          <ac:inkMkLst>
            <pc:docMk/>
            <pc:sldMk cId="3562108407" sldId="272"/>
            <ac:inkMk id="20" creationId="{815C75DA-3C86-A1A5-69A7-767041D812DA}"/>
          </ac:inkMkLst>
        </pc:inkChg>
        <pc:inkChg chg="add mod">
          <ac:chgData name="narges sohrabi" userId="62ebdc094e06d550" providerId="LiveId" clId="{53F66030-2017-49FC-B643-BA5761792245}" dt="2023-09-03T11:42:52.466" v="1334"/>
          <ac:inkMkLst>
            <pc:docMk/>
            <pc:sldMk cId="3562108407" sldId="272"/>
            <ac:inkMk id="22" creationId="{9E46BE1B-9E2D-BB8D-2026-3D96DFBAB415}"/>
          </ac:inkMkLst>
        </pc:inkChg>
        <pc:inkChg chg="add mod">
          <ac:chgData name="narges sohrabi" userId="62ebdc094e06d550" providerId="LiveId" clId="{53F66030-2017-49FC-B643-BA5761792245}" dt="2023-09-03T11:42:52.466" v="1334"/>
          <ac:inkMkLst>
            <pc:docMk/>
            <pc:sldMk cId="3562108407" sldId="272"/>
            <ac:inkMk id="23" creationId="{78E435C3-4F99-74E9-A1B6-90E94D15A4FA}"/>
          </ac:inkMkLst>
        </pc:inkChg>
        <pc:inkChg chg="add mod">
          <ac:chgData name="narges sohrabi" userId="62ebdc094e06d550" providerId="LiveId" clId="{53F66030-2017-49FC-B643-BA5761792245}" dt="2023-09-03T11:42:52.466" v="1334"/>
          <ac:inkMkLst>
            <pc:docMk/>
            <pc:sldMk cId="3562108407" sldId="272"/>
            <ac:inkMk id="24" creationId="{E9B21C67-EEA1-2B53-B58E-BF017FCDB182}"/>
          </ac:inkMkLst>
        </pc:inkChg>
        <pc:inkChg chg="add mod">
          <ac:chgData name="narges sohrabi" userId="62ebdc094e06d550" providerId="LiveId" clId="{53F66030-2017-49FC-B643-BA5761792245}" dt="2023-09-03T11:42:52.466" v="1334"/>
          <ac:inkMkLst>
            <pc:docMk/>
            <pc:sldMk cId="3562108407" sldId="272"/>
            <ac:inkMk id="26" creationId="{60EB96A4-8EE5-B218-3F24-2AEBBDB3DA8F}"/>
          </ac:inkMkLst>
        </pc:inkChg>
        <pc:inkChg chg="add mod">
          <ac:chgData name="narges sohrabi" userId="62ebdc094e06d550" providerId="LiveId" clId="{53F66030-2017-49FC-B643-BA5761792245}" dt="2023-09-03T11:42:52.466" v="1334"/>
          <ac:inkMkLst>
            <pc:docMk/>
            <pc:sldMk cId="3562108407" sldId="272"/>
            <ac:inkMk id="27" creationId="{3E63949F-E6E3-AB33-2682-37F3A15B1B49}"/>
          </ac:inkMkLst>
        </pc:inkChg>
        <pc:inkChg chg="add mod">
          <ac:chgData name="narges sohrabi" userId="62ebdc094e06d550" providerId="LiveId" clId="{53F66030-2017-49FC-B643-BA5761792245}" dt="2023-09-03T11:42:52.466" v="1334"/>
          <ac:inkMkLst>
            <pc:docMk/>
            <pc:sldMk cId="3562108407" sldId="272"/>
            <ac:inkMk id="28" creationId="{9EB127D9-C792-1818-E23D-8DBCEBD49849}"/>
          </ac:inkMkLst>
        </pc:inkChg>
        <pc:inkChg chg="add mod">
          <ac:chgData name="narges sohrabi" userId="62ebdc094e06d550" providerId="LiveId" clId="{53F66030-2017-49FC-B643-BA5761792245}" dt="2023-09-03T11:42:52.466" v="1334"/>
          <ac:inkMkLst>
            <pc:docMk/>
            <pc:sldMk cId="3562108407" sldId="272"/>
            <ac:inkMk id="29" creationId="{FA6FC138-26E6-0134-4FCD-C5F1EB495935}"/>
          </ac:inkMkLst>
        </pc:inkChg>
        <pc:inkChg chg="add del mod">
          <ac:chgData name="narges sohrabi" userId="62ebdc094e06d550" providerId="LiveId" clId="{53F66030-2017-49FC-B643-BA5761792245}" dt="2023-09-19T23:28:03.804" v="1906" actId="478"/>
          <ac:inkMkLst>
            <pc:docMk/>
            <pc:sldMk cId="3562108407" sldId="272"/>
            <ac:inkMk id="31" creationId="{E190DB32-7417-326E-5C0D-7536E55EFC9A}"/>
          </ac:inkMkLst>
        </pc:inkChg>
        <pc:inkChg chg="add del mod">
          <ac:chgData name="narges sohrabi" userId="62ebdc094e06d550" providerId="LiveId" clId="{53F66030-2017-49FC-B643-BA5761792245}" dt="2023-09-19T23:28:14.079" v="1910" actId="478"/>
          <ac:inkMkLst>
            <pc:docMk/>
            <pc:sldMk cId="3562108407" sldId="272"/>
            <ac:inkMk id="32" creationId="{31CBE7F2-75E8-CCF9-4C15-11D6620A5598}"/>
          </ac:inkMkLst>
        </pc:inkChg>
        <pc:inkChg chg="add del mod">
          <ac:chgData name="narges sohrabi" userId="62ebdc094e06d550" providerId="LiveId" clId="{53F66030-2017-49FC-B643-BA5761792245}" dt="2023-09-19T23:28:11.728" v="1909" actId="478"/>
          <ac:inkMkLst>
            <pc:docMk/>
            <pc:sldMk cId="3562108407" sldId="272"/>
            <ac:inkMk id="33" creationId="{03ABEB9C-A698-74AD-4043-BAC9116D7147}"/>
          </ac:inkMkLst>
        </pc:inkChg>
        <pc:inkChg chg="add mod">
          <ac:chgData name="narges sohrabi" userId="62ebdc094e06d550" providerId="LiveId" clId="{53F66030-2017-49FC-B643-BA5761792245}" dt="2023-09-03T11:43:15.921" v="1347"/>
          <ac:inkMkLst>
            <pc:docMk/>
            <pc:sldMk cId="3562108407" sldId="272"/>
            <ac:inkMk id="34" creationId="{9F9F0295-C2F7-43B3-C8D4-BBC983408A40}"/>
          </ac:inkMkLst>
        </pc:inkChg>
        <pc:inkChg chg="add mod">
          <ac:chgData name="narges sohrabi" userId="62ebdc094e06d550" providerId="LiveId" clId="{53F66030-2017-49FC-B643-BA5761792245}" dt="2023-09-03T11:43:15.921" v="1347"/>
          <ac:inkMkLst>
            <pc:docMk/>
            <pc:sldMk cId="3562108407" sldId="272"/>
            <ac:inkMk id="35" creationId="{CAF521DE-DA2B-FD68-1DA8-AD09F43FDC88}"/>
          </ac:inkMkLst>
        </pc:inkChg>
        <pc:inkChg chg="add del mod">
          <ac:chgData name="narges sohrabi" userId="62ebdc094e06d550" providerId="LiveId" clId="{53F66030-2017-49FC-B643-BA5761792245}" dt="2023-09-19T23:28:06.543" v="1907" actId="478"/>
          <ac:inkMkLst>
            <pc:docMk/>
            <pc:sldMk cId="3562108407" sldId="272"/>
            <ac:inkMk id="36" creationId="{B06F4D43-91E8-7D92-F247-22D4B0DFC557}"/>
          </ac:inkMkLst>
        </pc:inkChg>
        <pc:inkChg chg="add del mod">
          <ac:chgData name="narges sohrabi" userId="62ebdc094e06d550" providerId="LiveId" clId="{53F66030-2017-49FC-B643-BA5761792245}" dt="2023-09-19T23:28:16.844" v="1911" actId="478"/>
          <ac:inkMkLst>
            <pc:docMk/>
            <pc:sldMk cId="3562108407" sldId="272"/>
            <ac:inkMk id="37" creationId="{7F04D041-8F61-A70B-28B8-89638D386B68}"/>
          </ac:inkMkLst>
        </pc:inkChg>
        <pc:inkChg chg="add del mod">
          <ac:chgData name="narges sohrabi" userId="62ebdc094e06d550" providerId="LiveId" clId="{53F66030-2017-49FC-B643-BA5761792245}" dt="2023-09-19T23:28:09.148" v="1908" actId="478"/>
          <ac:inkMkLst>
            <pc:docMk/>
            <pc:sldMk cId="3562108407" sldId="272"/>
            <ac:inkMk id="38" creationId="{708C1358-DE4E-A989-A115-EFCE85F418D6}"/>
          </ac:inkMkLst>
        </pc:inkChg>
        <pc:inkChg chg="add del mod">
          <ac:chgData name="narges sohrabi" userId="62ebdc094e06d550" providerId="LiveId" clId="{53F66030-2017-49FC-B643-BA5761792245}" dt="2023-09-03T11:43:16.270" v="1348" actId="9405"/>
          <ac:inkMkLst>
            <pc:docMk/>
            <pc:sldMk cId="3562108407" sldId="272"/>
            <ac:inkMk id="39" creationId="{4B71956E-8301-CF88-30EA-0BCD36D6BCD6}"/>
          </ac:inkMkLst>
        </pc:inkChg>
        <pc:inkChg chg="add del mod">
          <ac:chgData name="narges sohrabi" userId="62ebdc094e06d550" providerId="LiveId" clId="{53F66030-2017-49FC-B643-BA5761792245}" dt="2023-09-03T11:43:15.921" v="1347"/>
          <ac:inkMkLst>
            <pc:docMk/>
            <pc:sldMk cId="3562108407" sldId="272"/>
            <ac:inkMk id="40" creationId="{A35B2589-B433-099F-2B3F-15196EDBEE09}"/>
          </ac:inkMkLst>
        </pc:inkChg>
      </pc:sldChg>
      <pc:sldChg chg="modSp new mod">
        <pc:chgData name="narges sohrabi" userId="62ebdc094e06d550" providerId="LiveId" clId="{53F66030-2017-49FC-B643-BA5761792245}" dt="2023-09-03T08:49:38.039" v="345"/>
        <pc:sldMkLst>
          <pc:docMk/>
          <pc:sldMk cId="3929853803" sldId="273"/>
        </pc:sldMkLst>
        <pc:spChg chg="mod">
          <ac:chgData name="narges sohrabi" userId="62ebdc094e06d550" providerId="LiveId" clId="{53F66030-2017-49FC-B643-BA5761792245}" dt="2023-09-03T08:49:38.039" v="345"/>
          <ac:spMkLst>
            <pc:docMk/>
            <pc:sldMk cId="3929853803" sldId="273"/>
            <ac:spMk id="2" creationId="{5C9001C8-11DB-1D8D-9723-56E762F4D318}"/>
          </ac:spMkLst>
        </pc:spChg>
      </pc:sldChg>
      <pc:sldChg chg="modSp new del mod">
        <pc:chgData name="narges sohrabi" userId="62ebdc094e06d550" providerId="LiveId" clId="{53F66030-2017-49FC-B643-BA5761792245}" dt="2023-09-20T22:59:31.854" v="2509" actId="2696"/>
        <pc:sldMkLst>
          <pc:docMk/>
          <pc:sldMk cId="781686645" sldId="274"/>
        </pc:sldMkLst>
        <pc:spChg chg="mod">
          <ac:chgData name="narges sohrabi" userId="62ebdc094e06d550" providerId="LiveId" clId="{53F66030-2017-49FC-B643-BA5761792245}" dt="2023-09-03T09:03:00.295" v="348"/>
          <ac:spMkLst>
            <pc:docMk/>
            <pc:sldMk cId="781686645" sldId="274"/>
            <ac:spMk id="2" creationId="{A4318672-B6C4-A1FE-C836-C73F587260A7}"/>
          </ac:spMkLst>
        </pc:spChg>
        <pc:spChg chg="mod">
          <ac:chgData name="narges sohrabi" userId="62ebdc094e06d550" providerId="LiveId" clId="{53F66030-2017-49FC-B643-BA5761792245}" dt="2023-09-03T09:16:57.276" v="393" actId="20577"/>
          <ac:spMkLst>
            <pc:docMk/>
            <pc:sldMk cId="781686645" sldId="274"/>
            <ac:spMk id="3" creationId="{0C87FC4E-526A-63AD-407A-3636302A884E}"/>
          </ac:spMkLst>
        </pc:spChg>
      </pc:sldChg>
      <pc:sldChg chg="addSp delSp modSp new mod ord">
        <pc:chgData name="narges sohrabi" userId="62ebdc094e06d550" providerId="LiveId" clId="{53F66030-2017-49FC-B643-BA5761792245}" dt="2023-09-21T23:58:06.023" v="2610"/>
        <pc:sldMkLst>
          <pc:docMk/>
          <pc:sldMk cId="3645283222" sldId="275"/>
        </pc:sldMkLst>
        <pc:spChg chg="mod">
          <ac:chgData name="narges sohrabi" userId="62ebdc094e06d550" providerId="LiveId" clId="{53F66030-2017-49FC-B643-BA5761792245}" dt="2023-09-20T22:58:51.888" v="2508" actId="20577"/>
          <ac:spMkLst>
            <pc:docMk/>
            <pc:sldMk cId="3645283222" sldId="275"/>
            <ac:spMk id="2" creationId="{F7683F21-C30F-735F-8EB8-5235053C9460}"/>
          </ac:spMkLst>
        </pc:spChg>
        <pc:spChg chg="mod">
          <ac:chgData name="narges sohrabi" userId="62ebdc094e06d550" providerId="LiveId" clId="{53F66030-2017-49FC-B643-BA5761792245}" dt="2023-09-03T09:03:34.435" v="354"/>
          <ac:spMkLst>
            <pc:docMk/>
            <pc:sldMk cId="3645283222" sldId="275"/>
            <ac:spMk id="3" creationId="{19E005DB-7DBA-C7E6-CC5D-B9B4C5AC9720}"/>
          </ac:spMkLst>
        </pc:spChg>
        <pc:spChg chg="mod">
          <ac:chgData name="narges sohrabi" userId="62ebdc094e06d550" providerId="LiveId" clId="{53F66030-2017-49FC-B643-BA5761792245}" dt="2023-09-03T09:04:14.545" v="383" actId="5793"/>
          <ac:spMkLst>
            <pc:docMk/>
            <pc:sldMk cId="3645283222" sldId="275"/>
            <ac:spMk id="4" creationId="{1DA74CA4-0723-05AC-B216-E0EAE3BF19F3}"/>
          </ac:spMkLst>
        </pc:spChg>
        <pc:spChg chg="mod">
          <ac:chgData name="narges sohrabi" userId="62ebdc094e06d550" providerId="LiveId" clId="{53F66030-2017-49FC-B643-BA5761792245}" dt="2023-09-03T09:04:03.743" v="376"/>
          <ac:spMkLst>
            <pc:docMk/>
            <pc:sldMk cId="3645283222" sldId="275"/>
            <ac:spMk id="5" creationId="{D71030EF-6A9D-DB87-5E38-E4977C72A186}"/>
          </ac:spMkLst>
        </pc:spChg>
        <pc:spChg chg="mod">
          <ac:chgData name="narges sohrabi" userId="62ebdc094e06d550" providerId="LiveId" clId="{53F66030-2017-49FC-B643-BA5761792245}" dt="2023-09-03T09:04:30.741" v="387" actId="20577"/>
          <ac:spMkLst>
            <pc:docMk/>
            <pc:sldMk cId="3645283222" sldId="275"/>
            <ac:spMk id="6" creationId="{00AB3300-CD89-AA36-427E-6EBAFE801EA3}"/>
          </ac:spMkLst>
        </pc:spChg>
        <pc:grpChg chg="mod">
          <ac:chgData name="narges sohrabi" userId="62ebdc094e06d550" providerId="LiveId" clId="{53F66030-2017-49FC-B643-BA5761792245}" dt="2023-09-03T11:49:08.035" v="1361"/>
          <ac:grpSpMkLst>
            <pc:docMk/>
            <pc:sldMk cId="3645283222" sldId="275"/>
            <ac:grpSpMk id="9" creationId="{9317867E-B2BF-FBFC-249D-2F79FE52EF17}"/>
          </ac:grpSpMkLst>
        </pc:grpChg>
        <pc:grpChg chg="mod">
          <ac:chgData name="narges sohrabi" userId="62ebdc094e06d550" providerId="LiveId" clId="{53F66030-2017-49FC-B643-BA5761792245}" dt="2023-09-03T11:49:07.153" v="1357"/>
          <ac:grpSpMkLst>
            <pc:docMk/>
            <pc:sldMk cId="3645283222" sldId="275"/>
            <ac:grpSpMk id="13" creationId="{E2DEC99C-3129-421F-B845-4EE591613CB1}"/>
          </ac:grpSpMkLst>
        </pc:grpChg>
        <pc:grpChg chg="mod">
          <ac:chgData name="narges sohrabi" userId="62ebdc094e06d550" providerId="LiveId" clId="{53F66030-2017-49FC-B643-BA5761792245}" dt="2023-09-03T11:49:32.757" v="1369"/>
          <ac:grpSpMkLst>
            <pc:docMk/>
            <pc:sldMk cId="3645283222" sldId="275"/>
            <ac:grpSpMk id="18" creationId="{E7F0B666-1F97-4BEA-E534-E6BBBF56A59A}"/>
          </ac:grpSpMkLst>
        </pc:grpChg>
        <pc:grpChg chg="del mod">
          <ac:chgData name="narges sohrabi" userId="62ebdc094e06d550" providerId="LiveId" clId="{53F66030-2017-49FC-B643-BA5761792245}" dt="2023-09-20T22:57:25.728" v="2462" actId="478"/>
          <ac:grpSpMkLst>
            <pc:docMk/>
            <pc:sldMk cId="3645283222" sldId="275"/>
            <ac:grpSpMk id="23" creationId="{783BD9C7-F6B2-8DBA-67AF-A13CB8D14468}"/>
          </ac:grpSpMkLst>
        </pc:grpChg>
        <pc:inkChg chg="add del mod">
          <ac:chgData name="narges sohrabi" userId="62ebdc094e06d550" providerId="LiveId" clId="{53F66030-2017-49FC-B643-BA5761792245}" dt="2023-09-03T11:49:08.307" v="1362" actId="9405"/>
          <ac:inkMkLst>
            <pc:docMk/>
            <pc:sldMk cId="3645283222" sldId="275"/>
            <ac:inkMk id="7" creationId="{F39BF50C-55D9-BF25-53AC-6FD8A16ADB7E}"/>
          </ac:inkMkLst>
        </pc:inkChg>
        <pc:inkChg chg="add del mod">
          <ac:chgData name="narges sohrabi" userId="62ebdc094e06d550" providerId="LiveId" clId="{53F66030-2017-49FC-B643-BA5761792245}" dt="2023-09-03T11:49:08.035" v="1361"/>
          <ac:inkMkLst>
            <pc:docMk/>
            <pc:sldMk cId="3645283222" sldId="275"/>
            <ac:inkMk id="8" creationId="{775564B8-2CFE-00E2-0BBF-F89A8770FDAD}"/>
          </ac:inkMkLst>
        </pc:inkChg>
        <pc:inkChg chg="add del mod">
          <ac:chgData name="narges sohrabi" userId="62ebdc094e06d550" providerId="LiveId" clId="{53F66030-2017-49FC-B643-BA5761792245}" dt="2023-09-03T11:49:07.789" v="1359" actId="9405"/>
          <ac:inkMkLst>
            <pc:docMk/>
            <pc:sldMk cId="3645283222" sldId="275"/>
            <ac:inkMk id="10" creationId="{06DFF6B6-7834-F0F2-05FC-6B387589E41B}"/>
          </ac:inkMkLst>
        </pc:inkChg>
        <pc:inkChg chg="add del mod">
          <ac:chgData name="narges sohrabi" userId="62ebdc094e06d550" providerId="LiveId" clId="{53F66030-2017-49FC-B643-BA5761792245}" dt="2023-09-03T11:49:07.509" v="1358" actId="9405"/>
          <ac:inkMkLst>
            <pc:docMk/>
            <pc:sldMk cId="3645283222" sldId="275"/>
            <ac:inkMk id="11" creationId="{3B28560C-A6EA-7440-4462-7434FD2B619A}"/>
          </ac:inkMkLst>
        </pc:inkChg>
        <pc:inkChg chg="add del mod">
          <ac:chgData name="narges sohrabi" userId="62ebdc094e06d550" providerId="LiveId" clId="{53F66030-2017-49FC-B643-BA5761792245}" dt="2023-09-03T11:49:07.153" v="1357"/>
          <ac:inkMkLst>
            <pc:docMk/>
            <pc:sldMk cId="3645283222" sldId="275"/>
            <ac:inkMk id="12" creationId="{910AFA46-77D9-9561-3943-E80602A5E0D9}"/>
          </ac:inkMkLst>
        </pc:inkChg>
        <pc:inkChg chg="add del">
          <ac:chgData name="narges sohrabi" userId="62ebdc094e06d550" providerId="LiveId" clId="{53F66030-2017-49FC-B643-BA5761792245}" dt="2023-09-03T11:49:33.640" v="1372" actId="9405"/>
          <ac:inkMkLst>
            <pc:docMk/>
            <pc:sldMk cId="3645283222" sldId="275"/>
            <ac:inkMk id="14" creationId="{299989FF-DF4E-4C9B-0701-0089B2C10C40}"/>
          </ac:inkMkLst>
        </pc:inkChg>
        <pc:inkChg chg="add del mod">
          <ac:chgData name="narges sohrabi" userId="62ebdc094e06d550" providerId="LiveId" clId="{53F66030-2017-49FC-B643-BA5761792245}" dt="2023-09-03T11:49:33.326" v="1371" actId="9405"/>
          <ac:inkMkLst>
            <pc:docMk/>
            <pc:sldMk cId="3645283222" sldId="275"/>
            <ac:inkMk id="15" creationId="{68C73F0E-A969-6E09-D26B-667FAA87ABA6}"/>
          </ac:inkMkLst>
        </pc:inkChg>
        <pc:inkChg chg="add del mod">
          <ac:chgData name="narges sohrabi" userId="62ebdc094e06d550" providerId="LiveId" clId="{53F66030-2017-49FC-B643-BA5761792245}" dt="2023-09-03T11:49:33.006" v="1370" actId="9405"/>
          <ac:inkMkLst>
            <pc:docMk/>
            <pc:sldMk cId="3645283222" sldId="275"/>
            <ac:inkMk id="16" creationId="{3BFFD775-0106-BA77-D888-18F67DB7A1F3}"/>
          </ac:inkMkLst>
        </pc:inkChg>
        <pc:inkChg chg="add del">
          <ac:chgData name="narges sohrabi" userId="62ebdc094e06d550" providerId="LiveId" clId="{53F66030-2017-49FC-B643-BA5761792245}" dt="2023-09-03T11:49:32.757" v="1369"/>
          <ac:inkMkLst>
            <pc:docMk/>
            <pc:sldMk cId="3645283222" sldId="275"/>
            <ac:inkMk id="17" creationId="{38A615BD-45B7-18E4-C593-083BCD84711C}"/>
          </ac:inkMkLst>
        </pc:inkChg>
        <pc:inkChg chg="add mod">
          <ac:chgData name="narges sohrabi" userId="62ebdc094e06d550" providerId="LiveId" clId="{53F66030-2017-49FC-B643-BA5761792245}" dt="2023-09-03T11:49:50.386" v="1377"/>
          <ac:inkMkLst>
            <pc:docMk/>
            <pc:sldMk cId="3645283222" sldId="275"/>
            <ac:inkMk id="19" creationId="{8276450A-DA6D-39F5-5AB4-9F758BB1667E}"/>
          </ac:inkMkLst>
        </pc:inkChg>
        <pc:inkChg chg="add mod">
          <ac:chgData name="narges sohrabi" userId="62ebdc094e06d550" providerId="LiveId" clId="{53F66030-2017-49FC-B643-BA5761792245}" dt="2023-09-03T11:49:50.386" v="1377"/>
          <ac:inkMkLst>
            <pc:docMk/>
            <pc:sldMk cId="3645283222" sldId="275"/>
            <ac:inkMk id="20" creationId="{BA965553-94E9-C853-E517-639394301D1E}"/>
          </ac:inkMkLst>
        </pc:inkChg>
        <pc:inkChg chg="add mod">
          <ac:chgData name="narges sohrabi" userId="62ebdc094e06d550" providerId="LiveId" clId="{53F66030-2017-49FC-B643-BA5761792245}" dt="2023-09-03T11:49:50.386" v="1377"/>
          <ac:inkMkLst>
            <pc:docMk/>
            <pc:sldMk cId="3645283222" sldId="275"/>
            <ac:inkMk id="21" creationId="{399CC2E3-1F70-EB3F-7811-6A0ABA04DEC3}"/>
          </ac:inkMkLst>
        </pc:inkChg>
        <pc:inkChg chg="add mod">
          <ac:chgData name="narges sohrabi" userId="62ebdc094e06d550" providerId="LiveId" clId="{53F66030-2017-49FC-B643-BA5761792245}" dt="2023-09-03T11:49:50.386" v="1377"/>
          <ac:inkMkLst>
            <pc:docMk/>
            <pc:sldMk cId="3645283222" sldId="275"/>
            <ac:inkMk id="22" creationId="{FC286F11-E811-0491-AB15-FB399814A6A1}"/>
          </ac:inkMkLst>
        </pc:inkChg>
      </pc:sldChg>
      <pc:sldChg chg="new del">
        <pc:chgData name="narges sohrabi" userId="62ebdc094e06d550" providerId="LiveId" clId="{53F66030-2017-49FC-B643-BA5761792245}" dt="2023-09-03T09:16:33.413" v="389" actId="2696"/>
        <pc:sldMkLst>
          <pc:docMk/>
          <pc:sldMk cId="2307714845" sldId="276"/>
        </pc:sldMkLst>
      </pc:sldChg>
      <pc:sldChg chg="modSp new mod ord">
        <pc:chgData name="narges sohrabi" userId="62ebdc094e06d550" providerId="LiveId" clId="{53F66030-2017-49FC-B643-BA5761792245}" dt="2023-09-21T23:58:12.953" v="2612"/>
        <pc:sldMkLst>
          <pc:docMk/>
          <pc:sldMk cId="2372826813" sldId="276"/>
        </pc:sldMkLst>
        <pc:spChg chg="mod">
          <ac:chgData name="narges sohrabi" userId="62ebdc094e06d550" providerId="LiveId" clId="{53F66030-2017-49FC-B643-BA5761792245}" dt="2023-09-20T22:57:50.991" v="2478" actId="20577"/>
          <ac:spMkLst>
            <pc:docMk/>
            <pc:sldMk cId="2372826813" sldId="276"/>
            <ac:spMk id="2" creationId="{5726F9D3-BFC9-53B1-5994-F3AF20D0AD2B}"/>
          </ac:spMkLst>
        </pc:spChg>
        <pc:spChg chg="mod">
          <ac:chgData name="narges sohrabi" userId="62ebdc094e06d550" providerId="LiveId" clId="{53F66030-2017-49FC-B643-BA5761792245}" dt="2023-09-20T22:57:54.162" v="2479" actId="20577"/>
          <ac:spMkLst>
            <pc:docMk/>
            <pc:sldMk cId="2372826813" sldId="276"/>
            <ac:spMk id="3" creationId="{CDD3FEF9-966C-D5A4-2C0C-4D18BC8FE6B6}"/>
          </ac:spMkLst>
        </pc:spChg>
      </pc:sldChg>
      <pc:sldChg chg="new del">
        <pc:chgData name="narges sohrabi" userId="62ebdc094e06d550" providerId="LiveId" clId="{53F66030-2017-49FC-B643-BA5761792245}" dt="2023-09-03T09:58:53.621" v="429" actId="2696"/>
        <pc:sldMkLst>
          <pc:docMk/>
          <pc:sldMk cId="1671823704" sldId="277"/>
        </pc:sldMkLst>
      </pc:sldChg>
      <pc:sldChg chg="add del">
        <pc:chgData name="narges sohrabi" userId="62ebdc094e06d550" providerId="LiveId" clId="{53F66030-2017-49FC-B643-BA5761792245}" dt="2023-09-03T09:16:39.990" v="392"/>
        <pc:sldMkLst>
          <pc:docMk/>
          <pc:sldMk cId="1796974703" sldId="277"/>
        </pc:sldMkLst>
      </pc:sldChg>
      <pc:sldChg chg="addSp delSp modSp new mod">
        <pc:chgData name="narges sohrabi" userId="62ebdc094e06d550" providerId="LiveId" clId="{53F66030-2017-49FC-B643-BA5761792245}" dt="2023-09-20T23:00:33.843" v="2518" actId="20577"/>
        <pc:sldMkLst>
          <pc:docMk/>
          <pc:sldMk cId="724684340" sldId="278"/>
        </pc:sldMkLst>
        <pc:spChg chg="mod">
          <ac:chgData name="narges sohrabi" userId="62ebdc094e06d550" providerId="LiveId" clId="{53F66030-2017-49FC-B643-BA5761792245}" dt="2023-09-20T23:00:33.843" v="2518" actId="20577"/>
          <ac:spMkLst>
            <pc:docMk/>
            <pc:sldMk cId="724684340" sldId="278"/>
            <ac:spMk id="2" creationId="{F1F5A147-6E22-58C3-0EFC-A9526F72884A}"/>
          </ac:spMkLst>
        </pc:spChg>
        <pc:grpChg chg="mod">
          <ac:chgData name="narges sohrabi" userId="62ebdc094e06d550" providerId="LiveId" clId="{53F66030-2017-49FC-B643-BA5761792245}" dt="2023-09-03T10:21:08.205" v="616"/>
          <ac:grpSpMkLst>
            <pc:docMk/>
            <pc:sldMk cId="724684340" sldId="278"/>
            <ac:grpSpMk id="14" creationId="{57059466-5B0D-F677-4D9D-250DAC2C5006}"/>
          </ac:grpSpMkLst>
        </pc:grpChg>
        <pc:grpChg chg="mod">
          <ac:chgData name="narges sohrabi" userId="62ebdc094e06d550" providerId="LiveId" clId="{53F66030-2017-49FC-B643-BA5761792245}" dt="2023-09-03T10:21:19.227" v="624"/>
          <ac:grpSpMkLst>
            <pc:docMk/>
            <pc:sldMk cId="724684340" sldId="278"/>
            <ac:grpSpMk id="17" creationId="{FA93D80E-5F49-36A6-80C1-CAFF3973FFE2}"/>
          </ac:grpSpMkLst>
        </pc:grpChg>
        <pc:inkChg chg="add del mod">
          <ac:chgData name="narges sohrabi" userId="62ebdc094e06d550" providerId="LiveId" clId="{53F66030-2017-49FC-B643-BA5761792245}" dt="2023-09-03T10:21:21.821" v="631" actId="9405"/>
          <ac:inkMkLst>
            <pc:docMk/>
            <pc:sldMk cId="724684340" sldId="278"/>
            <ac:inkMk id="4" creationId="{82B7B745-3B19-E312-9DB2-2624D9CB8616}"/>
          </ac:inkMkLst>
        </pc:inkChg>
        <pc:inkChg chg="add del mod">
          <ac:chgData name="narges sohrabi" userId="62ebdc094e06d550" providerId="LiveId" clId="{53F66030-2017-49FC-B643-BA5761792245}" dt="2023-09-03T10:21:21.432" v="630" actId="9405"/>
          <ac:inkMkLst>
            <pc:docMk/>
            <pc:sldMk cId="724684340" sldId="278"/>
            <ac:inkMk id="5" creationId="{3CAEB74A-970F-D5E1-DCE8-4B3888BDF0E5}"/>
          </ac:inkMkLst>
        </pc:inkChg>
        <pc:inkChg chg="add del mod">
          <ac:chgData name="narges sohrabi" userId="62ebdc094e06d550" providerId="LiveId" clId="{53F66030-2017-49FC-B643-BA5761792245}" dt="2023-09-03T10:21:21.044" v="629" actId="9405"/>
          <ac:inkMkLst>
            <pc:docMk/>
            <pc:sldMk cId="724684340" sldId="278"/>
            <ac:inkMk id="6" creationId="{90203687-8EFE-45DE-7E7A-7D206BEB0B61}"/>
          </ac:inkMkLst>
        </pc:inkChg>
        <pc:inkChg chg="add del mod">
          <ac:chgData name="narges sohrabi" userId="62ebdc094e06d550" providerId="LiveId" clId="{53F66030-2017-49FC-B643-BA5761792245}" dt="2023-09-03T10:21:20.716" v="628" actId="9405"/>
          <ac:inkMkLst>
            <pc:docMk/>
            <pc:sldMk cId="724684340" sldId="278"/>
            <ac:inkMk id="7" creationId="{46B0C092-0090-8184-ADBF-4F7BD522974F}"/>
          </ac:inkMkLst>
        </pc:inkChg>
        <pc:inkChg chg="add del mod">
          <ac:chgData name="narges sohrabi" userId="62ebdc094e06d550" providerId="LiveId" clId="{53F66030-2017-49FC-B643-BA5761792245}" dt="2023-09-03T10:21:20.343" v="627" actId="9405"/>
          <ac:inkMkLst>
            <pc:docMk/>
            <pc:sldMk cId="724684340" sldId="278"/>
            <ac:inkMk id="8" creationId="{5995C149-F9BA-2711-948A-9E5C1B425F2C}"/>
          </ac:inkMkLst>
        </pc:inkChg>
        <pc:inkChg chg="add del mod">
          <ac:chgData name="narges sohrabi" userId="62ebdc094e06d550" providerId="LiveId" clId="{53F66030-2017-49FC-B643-BA5761792245}" dt="2023-09-03T10:21:20.036" v="626" actId="9405"/>
          <ac:inkMkLst>
            <pc:docMk/>
            <pc:sldMk cId="724684340" sldId="278"/>
            <ac:inkMk id="9" creationId="{D1D449DF-29C7-169E-F894-C98D69A3C793}"/>
          </ac:inkMkLst>
        </pc:inkChg>
        <pc:inkChg chg="add del mod">
          <ac:chgData name="narges sohrabi" userId="62ebdc094e06d550" providerId="LiveId" clId="{53F66030-2017-49FC-B643-BA5761792245}" dt="2023-09-03T10:21:10.039" v="619" actId="9405"/>
          <ac:inkMkLst>
            <pc:docMk/>
            <pc:sldMk cId="724684340" sldId="278"/>
            <ac:inkMk id="10" creationId="{288FC3F5-973A-041B-5D96-6CD8524B0A36}"/>
          </ac:inkMkLst>
        </pc:inkChg>
        <pc:inkChg chg="add del mod">
          <ac:chgData name="narges sohrabi" userId="62ebdc094e06d550" providerId="LiveId" clId="{53F66030-2017-49FC-B643-BA5761792245}" dt="2023-09-03T10:21:09.481" v="618" actId="9405"/>
          <ac:inkMkLst>
            <pc:docMk/>
            <pc:sldMk cId="724684340" sldId="278"/>
            <ac:inkMk id="11" creationId="{E8018329-74FC-540C-D197-1C5B9DEC4ED2}"/>
          </ac:inkMkLst>
        </pc:inkChg>
        <pc:inkChg chg="add del mod">
          <ac:chgData name="narges sohrabi" userId="62ebdc094e06d550" providerId="LiveId" clId="{53F66030-2017-49FC-B643-BA5761792245}" dt="2023-09-03T10:21:08.826" v="617" actId="9405"/>
          <ac:inkMkLst>
            <pc:docMk/>
            <pc:sldMk cId="724684340" sldId="278"/>
            <ac:inkMk id="12" creationId="{2C311DB1-058F-F126-92AB-1AE1354E0149}"/>
          </ac:inkMkLst>
        </pc:inkChg>
        <pc:inkChg chg="add del mod">
          <ac:chgData name="narges sohrabi" userId="62ebdc094e06d550" providerId="LiveId" clId="{53F66030-2017-49FC-B643-BA5761792245}" dt="2023-09-03T10:21:08.205" v="616"/>
          <ac:inkMkLst>
            <pc:docMk/>
            <pc:sldMk cId="724684340" sldId="278"/>
            <ac:inkMk id="13" creationId="{D06DD861-1035-10CE-20F7-33D806BBB950}"/>
          </ac:inkMkLst>
        </pc:inkChg>
        <pc:inkChg chg="add del mod">
          <ac:chgData name="narges sohrabi" userId="62ebdc094e06d550" providerId="LiveId" clId="{53F66030-2017-49FC-B643-BA5761792245}" dt="2023-09-03T10:21:19.644" v="625" actId="9405"/>
          <ac:inkMkLst>
            <pc:docMk/>
            <pc:sldMk cId="724684340" sldId="278"/>
            <ac:inkMk id="15" creationId="{7F3FE6F0-AACC-A51D-BDAA-E0BB25D9C586}"/>
          </ac:inkMkLst>
        </pc:inkChg>
        <pc:inkChg chg="add del mod">
          <ac:chgData name="narges sohrabi" userId="62ebdc094e06d550" providerId="LiveId" clId="{53F66030-2017-49FC-B643-BA5761792245}" dt="2023-09-03T10:21:19.227" v="624"/>
          <ac:inkMkLst>
            <pc:docMk/>
            <pc:sldMk cId="724684340" sldId="278"/>
            <ac:inkMk id="16" creationId="{B01EA059-66F3-D3C5-6A65-247EE890F558}"/>
          </ac:inkMkLst>
        </pc:inkChg>
      </pc:sldChg>
      <pc:sldChg chg="addSp delSp modSp new mod">
        <pc:chgData name="narges sohrabi" userId="62ebdc094e06d550" providerId="LiveId" clId="{53F66030-2017-49FC-B643-BA5761792245}" dt="2023-09-18T00:07:43.050" v="1532" actId="5793"/>
        <pc:sldMkLst>
          <pc:docMk/>
          <pc:sldMk cId="354190820" sldId="279"/>
        </pc:sldMkLst>
        <pc:spChg chg="mod">
          <ac:chgData name="narges sohrabi" userId="62ebdc094e06d550" providerId="LiveId" clId="{53F66030-2017-49FC-B643-BA5761792245}" dt="2023-09-18T00:06:30.711" v="1498" actId="20577"/>
          <ac:spMkLst>
            <pc:docMk/>
            <pc:sldMk cId="354190820" sldId="279"/>
            <ac:spMk id="2" creationId="{C719BBBA-83BE-FB69-E693-A4040B830103}"/>
          </ac:spMkLst>
        </pc:spChg>
        <pc:spChg chg="mod">
          <ac:chgData name="narges sohrabi" userId="62ebdc094e06d550" providerId="LiveId" clId="{53F66030-2017-49FC-B643-BA5761792245}" dt="2023-09-18T00:07:43.050" v="1532" actId="5793"/>
          <ac:spMkLst>
            <pc:docMk/>
            <pc:sldMk cId="354190820" sldId="279"/>
            <ac:spMk id="3" creationId="{22372219-CD32-FE24-C4C0-490942713A1C}"/>
          </ac:spMkLst>
        </pc:spChg>
        <pc:grpChg chg="add del mod">
          <ac:chgData name="narges sohrabi" userId="62ebdc094e06d550" providerId="LiveId" clId="{53F66030-2017-49FC-B643-BA5761792245}" dt="2023-09-03T11:03:33.010" v="953"/>
          <ac:grpSpMkLst>
            <pc:docMk/>
            <pc:sldMk cId="354190820" sldId="279"/>
            <ac:grpSpMk id="7" creationId="{2B47733E-96D3-D296-2C7B-820A44A7AC5E}"/>
          </ac:grpSpMkLst>
        </pc:grpChg>
        <pc:grpChg chg="del mod">
          <ac:chgData name="narges sohrabi" userId="62ebdc094e06d550" providerId="LiveId" clId="{53F66030-2017-49FC-B643-BA5761792245}" dt="2023-09-03T11:03:13.255" v="929"/>
          <ac:grpSpMkLst>
            <pc:docMk/>
            <pc:sldMk cId="354190820" sldId="279"/>
            <ac:grpSpMk id="13" creationId="{2FFD670C-4CAC-8D77-1F23-65593754B26D}"/>
          </ac:grpSpMkLst>
        </pc:grpChg>
        <pc:grpChg chg="del mod">
          <ac:chgData name="narges sohrabi" userId="62ebdc094e06d550" providerId="LiveId" clId="{53F66030-2017-49FC-B643-BA5761792245}" dt="2023-09-03T11:03:33.010" v="953"/>
          <ac:grpSpMkLst>
            <pc:docMk/>
            <pc:sldMk cId="354190820" sldId="279"/>
            <ac:grpSpMk id="17" creationId="{A22A7319-0457-0EEC-0196-0F96BF5E085B}"/>
          </ac:grpSpMkLst>
        </pc:grpChg>
        <pc:grpChg chg="del mod">
          <ac:chgData name="narges sohrabi" userId="62ebdc094e06d550" providerId="LiveId" clId="{53F66030-2017-49FC-B643-BA5761792245}" dt="2023-09-03T11:03:33.010" v="953"/>
          <ac:grpSpMkLst>
            <pc:docMk/>
            <pc:sldMk cId="354190820" sldId="279"/>
            <ac:grpSpMk id="21" creationId="{C4729146-770A-C4F2-17C4-FD5B676E86EC}"/>
          </ac:grpSpMkLst>
        </pc:grpChg>
        <pc:grpChg chg="mod">
          <ac:chgData name="narges sohrabi" userId="62ebdc094e06d550" providerId="LiveId" clId="{53F66030-2017-49FC-B643-BA5761792245}" dt="2023-09-03T11:03:22.598" v="938"/>
          <ac:grpSpMkLst>
            <pc:docMk/>
            <pc:sldMk cId="354190820" sldId="279"/>
            <ac:grpSpMk id="24" creationId="{8E78A0E5-6498-59C4-0BC0-82A72DE8FCC8}"/>
          </ac:grpSpMkLst>
        </pc:grpChg>
        <pc:grpChg chg="del mod">
          <ac:chgData name="narges sohrabi" userId="62ebdc094e06d550" providerId="LiveId" clId="{53F66030-2017-49FC-B643-BA5761792245}" dt="2023-09-03T11:04:33.996" v="1056"/>
          <ac:grpSpMkLst>
            <pc:docMk/>
            <pc:sldMk cId="354190820" sldId="279"/>
            <ac:grpSpMk id="39" creationId="{30443CB6-616F-EB68-1FF2-E33DF3755DED}"/>
          </ac:grpSpMkLst>
        </pc:grpChg>
        <pc:grpChg chg="del mod">
          <ac:chgData name="narges sohrabi" userId="62ebdc094e06d550" providerId="LiveId" clId="{53F66030-2017-49FC-B643-BA5761792245}" dt="2023-09-03T11:04:33.996" v="1056"/>
          <ac:grpSpMkLst>
            <pc:docMk/>
            <pc:sldMk cId="354190820" sldId="279"/>
            <ac:grpSpMk id="44" creationId="{7DF4C518-8233-44E9-82ED-EBDEA9CE6A0E}"/>
          </ac:grpSpMkLst>
        </pc:grpChg>
        <pc:grpChg chg="del mod">
          <ac:chgData name="narges sohrabi" userId="62ebdc094e06d550" providerId="LiveId" clId="{53F66030-2017-49FC-B643-BA5761792245}" dt="2023-09-03T11:04:33.996" v="1056"/>
          <ac:grpSpMkLst>
            <pc:docMk/>
            <pc:sldMk cId="354190820" sldId="279"/>
            <ac:grpSpMk id="45" creationId="{2FB9A990-CFC5-723A-59B1-84ED0BB75F0D}"/>
          </ac:grpSpMkLst>
        </pc:grpChg>
        <pc:grpChg chg="add del mod">
          <ac:chgData name="narges sohrabi" userId="62ebdc094e06d550" providerId="LiveId" clId="{53F66030-2017-49FC-B643-BA5761792245}" dt="2023-09-03T11:03:47.970" v="979"/>
          <ac:grpSpMkLst>
            <pc:docMk/>
            <pc:sldMk cId="354190820" sldId="279"/>
            <ac:grpSpMk id="56" creationId="{BE6F72E3-3AE5-79D4-5A46-4D9C749FC929}"/>
          </ac:grpSpMkLst>
        </pc:grpChg>
        <pc:grpChg chg="mod">
          <ac:chgData name="narges sohrabi" userId="62ebdc094e06d550" providerId="LiveId" clId="{53F66030-2017-49FC-B643-BA5761792245}" dt="2023-09-03T11:03:46.879" v="975"/>
          <ac:grpSpMkLst>
            <pc:docMk/>
            <pc:sldMk cId="354190820" sldId="279"/>
            <ac:grpSpMk id="60" creationId="{46B249A4-8DCD-4741-3F26-9035F834C9DA}"/>
          </ac:grpSpMkLst>
        </pc:grpChg>
        <pc:grpChg chg="add del mod">
          <ac:chgData name="narges sohrabi" userId="62ebdc094e06d550" providerId="LiveId" clId="{53F66030-2017-49FC-B643-BA5761792245}" dt="2023-09-03T11:03:59.723" v="1000"/>
          <ac:grpSpMkLst>
            <pc:docMk/>
            <pc:sldMk cId="354190820" sldId="279"/>
            <ac:grpSpMk id="71" creationId="{FEE07E49-0CD4-C82F-F846-C29BA69CE753}"/>
          </ac:grpSpMkLst>
        </pc:grpChg>
        <pc:grpChg chg="mod">
          <ac:chgData name="narges sohrabi" userId="62ebdc094e06d550" providerId="LiveId" clId="{53F66030-2017-49FC-B643-BA5761792245}" dt="2023-09-03T11:03:58.946" v="996"/>
          <ac:grpSpMkLst>
            <pc:docMk/>
            <pc:sldMk cId="354190820" sldId="279"/>
            <ac:grpSpMk id="75" creationId="{6B4E53B3-2437-9E06-F95E-5765D09D234B}"/>
          </ac:grpSpMkLst>
        </pc:grpChg>
        <pc:grpChg chg="del mod">
          <ac:chgData name="narges sohrabi" userId="62ebdc094e06d550" providerId="LiveId" clId="{53F66030-2017-49FC-B643-BA5761792245}" dt="2023-09-03T11:04:25.809" v="1044"/>
          <ac:grpSpMkLst>
            <pc:docMk/>
            <pc:sldMk cId="354190820" sldId="279"/>
            <ac:grpSpMk id="87" creationId="{48ACF9E5-21EE-63FB-E7B2-8CAE32E1AD22}"/>
          </ac:grpSpMkLst>
        </pc:grpChg>
        <pc:grpChg chg="del mod">
          <ac:chgData name="narges sohrabi" userId="62ebdc094e06d550" providerId="LiveId" clId="{53F66030-2017-49FC-B643-BA5761792245}" dt="2023-09-03T11:04:33.996" v="1056"/>
          <ac:grpSpMkLst>
            <pc:docMk/>
            <pc:sldMk cId="354190820" sldId="279"/>
            <ac:grpSpMk id="90" creationId="{32362EFB-D909-5CD6-01BD-EA7386EEC0B4}"/>
          </ac:grpSpMkLst>
        </pc:grpChg>
        <pc:grpChg chg="del mod">
          <ac:chgData name="narges sohrabi" userId="62ebdc094e06d550" providerId="LiveId" clId="{53F66030-2017-49FC-B643-BA5761792245}" dt="2023-09-03T11:04:33.996" v="1056"/>
          <ac:grpSpMkLst>
            <pc:docMk/>
            <pc:sldMk cId="354190820" sldId="279"/>
            <ac:grpSpMk id="93" creationId="{568A1FC4-CFBD-445C-F40B-E21C01DCD660}"/>
          </ac:grpSpMkLst>
        </pc:grpChg>
        <pc:grpChg chg="del mod">
          <ac:chgData name="narges sohrabi" userId="62ebdc094e06d550" providerId="LiveId" clId="{53F66030-2017-49FC-B643-BA5761792245}" dt="2023-09-03T11:04:21.802" v="1039"/>
          <ac:grpSpMkLst>
            <pc:docMk/>
            <pc:sldMk cId="354190820" sldId="279"/>
            <ac:grpSpMk id="104" creationId="{3D15FC2F-992D-75B9-AAA2-3D0DF4739315}"/>
          </ac:grpSpMkLst>
        </pc:grpChg>
        <pc:grpChg chg="del mod">
          <ac:chgData name="narges sohrabi" userId="62ebdc094e06d550" providerId="LiveId" clId="{53F66030-2017-49FC-B643-BA5761792245}" dt="2023-09-03T11:04:24.567" v="1042"/>
          <ac:grpSpMkLst>
            <pc:docMk/>
            <pc:sldMk cId="354190820" sldId="279"/>
            <ac:grpSpMk id="107" creationId="{1984C046-CAAB-4EB7-D0B1-4EAA1DAFB233}"/>
          </ac:grpSpMkLst>
        </pc:grpChg>
        <pc:grpChg chg="del mod">
          <ac:chgData name="narges sohrabi" userId="62ebdc094e06d550" providerId="LiveId" clId="{53F66030-2017-49FC-B643-BA5761792245}" dt="2023-09-03T11:04:32.002" v="1053"/>
          <ac:grpSpMkLst>
            <pc:docMk/>
            <pc:sldMk cId="354190820" sldId="279"/>
            <ac:grpSpMk id="110" creationId="{A3834F55-A4E4-4F69-91B9-28221BFA6FEC}"/>
          </ac:grpSpMkLst>
        </pc:grpChg>
        <pc:grpChg chg="del mod">
          <ac:chgData name="narges sohrabi" userId="62ebdc094e06d550" providerId="LiveId" clId="{53F66030-2017-49FC-B643-BA5761792245}" dt="2023-09-03T11:04:33.996" v="1056"/>
          <ac:grpSpMkLst>
            <pc:docMk/>
            <pc:sldMk cId="354190820" sldId="279"/>
            <ac:grpSpMk id="112" creationId="{5273BD29-F0D1-9DB0-8467-B28C7383A16D}"/>
          </ac:grpSpMkLst>
        </pc:grpChg>
        <pc:grpChg chg="del mod">
          <ac:chgData name="narges sohrabi" userId="62ebdc094e06d550" providerId="LiveId" clId="{53F66030-2017-49FC-B643-BA5761792245}" dt="2023-09-03T11:04:33.996" v="1056"/>
          <ac:grpSpMkLst>
            <pc:docMk/>
            <pc:sldMk cId="354190820" sldId="279"/>
            <ac:grpSpMk id="121" creationId="{7D741CB9-243B-0F2A-F247-037DBC718B24}"/>
          </ac:grpSpMkLst>
        </pc:grpChg>
        <pc:grpChg chg="del mod">
          <ac:chgData name="narges sohrabi" userId="62ebdc094e06d550" providerId="LiveId" clId="{53F66030-2017-49FC-B643-BA5761792245}" dt="2023-09-03T11:05:03.692" v="1060"/>
          <ac:grpSpMkLst>
            <pc:docMk/>
            <pc:sldMk cId="354190820" sldId="279"/>
            <ac:grpSpMk id="124" creationId="{137914D5-9556-AD90-D4EB-BED227045AF0}"/>
          </ac:grpSpMkLst>
        </pc:grpChg>
        <pc:grpChg chg="del mod">
          <ac:chgData name="narges sohrabi" userId="62ebdc094e06d550" providerId="LiveId" clId="{53F66030-2017-49FC-B643-BA5761792245}" dt="2023-09-03T11:05:05.933" v="1064"/>
          <ac:grpSpMkLst>
            <pc:docMk/>
            <pc:sldMk cId="354190820" sldId="279"/>
            <ac:grpSpMk id="128" creationId="{F709274F-4D21-2723-85DC-841C9D94E8A6}"/>
          </ac:grpSpMkLst>
        </pc:grpChg>
        <pc:grpChg chg="del mod">
          <ac:chgData name="narges sohrabi" userId="62ebdc094e06d550" providerId="LiveId" clId="{53F66030-2017-49FC-B643-BA5761792245}" dt="2023-09-03T11:05:11.473" v="1066"/>
          <ac:grpSpMkLst>
            <pc:docMk/>
            <pc:sldMk cId="354190820" sldId="279"/>
            <ac:grpSpMk id="132" creationId="{0F5461D0-F42F-B03B-BB9B-83AB248A7B9F}"/>
          </ac:grpSpMkLst>
        </pc:grpChg>
        <pc:grpChg chg="add del mod">
          <ac:chgData name="narges sohrabi" userId="62ebdc094e06d550" providerId="LiveId" clId="{53F66030-2017-49FC-B643-BA5761792245}" dt="2023-09-18T00:06:37.376" v="1499" actId="478"/>
          <ac:grpSpMkLst>
            <pc:docMk/>
            <pc:sldMk cId="354190820" sldId="279"/>
            <ac:grpSpMk id="134" creationId="{B04FFA69-92A2-7757-6B24-ED386BD371C9}"/>
          </ac:grpSpMkLst>
        </pc:grpChg>
        <pc:grpChg chg="del mod">
          <ac:chgData name="narges sohrabi" userId="62ebdc094e06d550" providerId="LiveId" clId="{53F66030-2017-49FC-B643-BA5761792245}" dt="2023-09-03T11:36:54.395" v="1209"/>
          <ac:grpSpMkLst>
            <pc:docMk/>
            <pc:sldMk cId="354190820" sldId="279"/>
            <ac:grpSpMk id="139" creationId="{ECC0E708-418C-3299-9FCD-1F9F3C57669D}"/>
          </ac:grpSpMkLst>
        </pc:grpChg>
        <pc:grpChg chg="del mod">
          <ac:chgData name="narges sohrabi" userId="62ebdc094e06d550" providerId="LiveId" clId="{53F66030-2017-49FC-B643-BA5761792245}" dt="2023-09-03T11:37:00.323" v="1216"/>
          <ac:grpSpMkLst>
            <pc:docMk/>
            <pc:sldMk cId="354190820" sldId="279"/>
            <ac:grpSpMk id="142" creationId="{1209CFBB-590B-026D-D45E-BCA30E5E276B}"/>
          </ac:grpSpMkLst>
        </pc:grpChg>
        <pc:grpChg chg="del mod">
          <ac:chgData name="narges sohrabi" userId="62ebdc094e06d550" providerId="LiveId" clId="{53F66030-2017-49FC-B643-BA5761792245}" dt="2023-09-03T11:37:00.323" v="1216"/>
          <ac:grpSpMkLst>
            <pc:docMk/>
            <pc:sldMk cId="354190820" sldId="279"/>
            <ac:grpSpMk id="147" creationId="{640B4CCD-63E9-D784-C1D0-B8BADD0E0F2C}"/>
          </ac:grpSpMkLst>
        </pc:grpChg>
        <pc:grpChg chg="add del mod">
          <ac:chgData name="narges sohrabi" userId="62ebdc094e06d550" providerId="LiveId" clId="{53F66030-2017-49FC-B643-BA5761792245}" dt="2023-09-03T11:37:09.979" v="1226"/>
          <ac:grpSpMkLst>
            <pc:docMk/>
            <pc:sldMk cId="354190820" sldId="279"/>
            <ac:grpSpMk id="149" creationId="{053ED019-5ADE-0912-C0E8-69C39DD80116}"/>
          </ac:grpSpMkLst>
        </pc:grpChg>
        <pc:grpChg chg="add del mod">
          <ac:chgData name="narges sohrabi" userId="62ebdc094e06d550" providerId="LiveId" clId="{53F66030-2017-49FC-B643-BA5761792245}" dt="2023-09-03T11:37:06.782" v="1224"/>
          <ac:grpSpMkLst>
            <pc:docMk/>
            <pc:sldMk cId="354190820" sldId="279"/>
            <ac:grpSpMk id="151" creationId="{C2D59BD8-755D-D519-3D29-1E4C7DE7B800}"/>
          </ac:grpSpMkLst>
        </pc:grpChg>
        <pc:grpChg chg="mod">
          <ac:chgData name="narges sohrabi" userId="62ebdc094e06d550" providerId="LiveId" clId="{53F66030-2017-49FC-B643-BA5761792245}" dt="2023-09-03T11:37:06.219" v="1222"/>
          <ac:grpSpMkLst>
            <pc:docMk/>
            <pc:sldMk cId="354190820" sldId="279"/>
            <ac:grpSpMk id="153" creationId="{030C4684-9B50-92B2-8E7F-14682F209099}"/>
          </ac:grpSpMkLst>
        </pc:grpChg>
        <pc:grpChg chg="del mod">
          <ac:chgData name="narges sohrabi" userId="62ebdc094e06d550" providerId="LiveId" clId="{53F66030-2017-49FC-B643-BA5761792245}" dt="2023-09-03T11:39:12.067" v="1280"/>
          <ac:grpSpMkLst>
            <pc:docMk/>
            <pc:sldMk cId="354190820" sldId="279"/>
            <ac:grpSpMk id="155" creationId="{8F977B32-8FE2-B6C0-2456-29D305F3488D}"/>
          </ac:grpSpMkLst>
        </pc:grpChg>
        <pc:grpChg chg="add del mod">
          <ac:chgData name="narges sohrabi" userId="62ebdc094e06d550" providerId="LiveId" clId="{53F66030-2017-49FC-B643-BA5761792245}" dt="2023-09-03T11:38:44.117" v="1274"/>
          <ac:grpSpMkLst>
            <pc:docMk/>
            <pc:sldMk cId="354190820" sldId="279"/>
            <ac:grpSpMk id="159" creationId="{C0987069-77DA-007B-F355-A94E748C9E46}"/>
          </ac:grpSpMkLst>
        </pc:grpChg>
        <pc:grpChg chg="add del mod">
          <ac:chgData name="narges sohrabi" userId="62ebdc094e06d550" providerId="LiveId" clId="{53F66030-2017-49FC-B643-BA5761792245}" dt="2023-09-03T11:38:43.526" v="1272"/>
          <ac:grpSpMkLst>
            <pc:docMk/>
            <pc:sldMk cId="354190820" sldId="279"/>
            <ac:grpSpMk id="161" creationId="{52491055-DE6E-3942-7B8D-A7671D30C4D5}"/>
          </ac:grpSpMkLst>
        </pc:grpChg>
        <pc:grpChg chg="add del mod">
          <ac:chgData name="narges sohrabi" userId="62ebdc094e06d550" providerId="LiveId" clId="{53F66030-2017-49FC-B643-BA5761792245}" dt="2023-09-03T11:38:42.660" v="1269"/>
          <ac:grpSpMkLst>
            <pc:docMk/>
            <pc:sldMk cId="354190820" sldId="279"/>
            <ac:grpSpMk id="164" creationId="{6B22ACC1-1ED3-D5ED-73E1-79523D058D20}"/>
          </ac:grpSpMkLst>
        </pc:grpChg>
        <pc:grpChg chg="add del mod">
          <ac:chgData name="narges sohrabi" userId="62ebdc094e06d550" providerId="LiveId" clId="{53F66030-2017-49FC-B643-BA5761792245}" dt="2023-09-03T11:38:41.884" v="1267"/>
          <ac:grpSpMkLst>
            <pc:docMk/>
            <pc:sldMk cId="354190820" sldId="279"/>
            <ac:grpSpMk id="166" creationId="{6784EC79-26EF-ECBA-EE88-130AC4E8CFEC}"/>
          </ac:grpSpMkLst>
        </pc:grpChg>
        <pc:grpChg chg="add del mod">
          <ac:chgData name="narges sohrabi" userId="62ebdc094e06d550" providerId="LiveId" clId="{53F66030-2017-49FC-B643-BA5761792245}" dt="2023-09-03T11:38:41.554" v="1265"/>
          <ac:grpSpMkLst>
            <pc:docMk/>
            <pc:sldMk cId="354190820" sldId="279"/>
            <ac:grpSpMk id="168" creationId="{74148065-3D90-94E7-D0F8-10D90E292CCD}"/>
          </ac:grpSpMkLst>
        </pc:grpChg>
        <pc:grpChg chg="add del mod">
          <ac:chgData name="narges sohrabi" userId="62ebdc094e06d550" providerId="LiveId" clId="{53F66030-2017-49FC-B643-BA5761792245}" dt="2023-09-03T11:38:40.820" v="1263"/>
          <ac:grpSpMkLst>
            <pc:docMk/>
            <pc:sldMk cId="354190820" sldId="279"/>
            <ac:grpSpMk id="170" creationId="{AD636987-E035-865F-27B7-7152D4642EAB}"/>
          </ac:grpSpMkLst>
        </pc:grpChg>
        <pc:grpChg chg="mod">
          <ac:chgData name="narges sohrabi" userId="62ebdc094e06d550" providerId="LiveId" clId="{53F66030-2017-49FC-B643-BA5761792245}" dt="2023-09-03T11:38:39.996" v="1260"/>
          <ac:grpSpMkLst>
            <pc:docMk/>
            <pc:sldMk cId="354190820" sldId="279"/>
            <ac:grpSpMk id="173" creationId="{CDD3E085-27FB-2FAD-84F2-C453621A4D5C}"/>
          </ac:grpSpMkLst>
        </pc:grpChg>
        <pc:grpChg chg="add del mod">
          <ac:chgData name="narges sohrabi" userId="62ebdc094e06d550" providerId="LiveId" clId="{53F66030-2017-49FC-B643-BA5761792245}" dt="2023-09-03T11:38:39.340" v="1257"/>
          <ac:grpSpMkLst>
            <pc:docMk/>
            <pc:sldMk cId="354190820" sldId="279"/>
            <ac:grpSpMk id="176" creationId="{F6280C45-7D7A-D6E8-F583-B92D4A24D2F2}"/>
          </ac:grpSpMkLst>
        </pc:grpChg>
        <pc:grpChg chg="add del mod">
          <ac:chgData name="narges sohrabi" userId="62ebdc094e06d550" providerId="LiveId" clId="{53F66030-2017-49FC-B643-BA5761792245}" dt="2023-09-03T11:38:38.904" v="1255"/>
          <ac:grpSpMkLst>
            <pc:docMk/>
            <pc:sldMk cId="354190820" sldId="279"/>
            <ac:grpSpMk id="178" creationId="{951A9917-EBDA-5C5C-23AA-B6E495AB6F36}"/>
          </ac:grpSpMkLst>
        </pc:grpChg>
        <pc:grpChg chg="mod">
          <ac:chgData name="narges sohrabi" userId="62ebdc094e06d550" providerId="LiveId" clId="{53F66030-2017-49FC-B643-BA5761792245}" dt="2023-09-03T11:38:38.721" v="1253"/>
          <ac:grpSpMkLst>
            <pc:docMk/>
            <pc:sldMk cId="354190820" sldId="279"/>
            <ac:grpSpMk id="180" creationId="{813DB8AF-C752-E222-600A-1D69C99D8B0F}"/>
          </ac:grpSpMkLst>
        </pc:grpChg>
        <pc:grpChg chg="del mod">
          <ac:chgData name="narges sohrabi" userId="62ebdc094e06d550" providerId="LiveId" clId="{53F66030-2017-49FC-B643-BA5761792245}" dt="2023-09-03T11:39:12.067" v="1280"/>
          <ac:grpSpMkLst>
            <pc:docMk/>
            <pc:sldMk cId="354190820" sldId="279"/>
            <ac:grpSpMk id="185" creationId="{988E15FE-B1CB-D564-CB80-7FEB262D1F7F}"/>
          </ac:grpSpMkLst>
        </pc:grpChg>
        <pc:grpChg chg="del mod">
          <ac:chgData name="narges sohrabi" userId="62ebdc094e06d550" providerId="LiveId" clId="{53F66030-2017-49FC-B643-BA5761792245}" dt="2023-09-03T11:39:19.453" v="1287"/>
          <ac:grpSpMkLst>
            <pc:docMk/>
            <pc:sldMk cId="354190820" sldId="279"/>
            <ac:grpSpMk id="186" creationId="{74236C47-8A6B-58D5-1673-74D1BAEE9A09}"/>
          </ac:grpSpMkLst>
        </pc:grpChg>
        <pc:grpChg chg="del mod">
          <ac:chgData name="narges sohrabi" userId="62ebdc094e06d550" providerId="LiveId" clId="{53F66030-2017-49FC-B643-BA5761792245}" dt="2023-09-18T00:06:52.822" v="1506" actId="478"/>
          <ac:grpSpMkLst>
            <pc:docMk/>
            <pc:sldMk cId="354190820" sldId="279"/>
            <ac:grpSpMk id="191" creationId="{3D3B149B-F56D-02E5-E8B3-795A88B4B8C5}"/>
          </ac:grpSpMkLst>
        </pc:grpChg>
        <pc:grpChg chg="del mod">
          <ac:chgData name="narges sohrabi" userId="62ebdc094e06d550" providerId="LiveId" clId="{53F66030-2017-49FC-B643-BA5761792245}" dt="2023-09-18T00:06:40.555" v="1500" actId="478"/>
          <ac:grpSpMkLst>
            <pc:docMk/>
            <pc:sldMk cId="354190820" sldId="279"/>
            <ac:grpSpMk id="193" creationId="{6D06BED4-FDE9-A24A-CDA9-9F1EDD52DE4F}"/>
          </ac:grpSpMkLst>
        </pc:grpChg>
        <pc:grpChg chg="del mod">
          <ac:chgData name="narges sohrabi" userId="62ebdc094e06d550" providerId="LiveId" clId="{53F66030-2017-49FC-B643-BA5761792245}" dt="2023-09-18T00:06:50.221" v="1505" actId="478"/>
          <ac:grpSpMkLst>
            <pc:docMk/>
            <pc:sldMk cId="354190820" sldId="279"/>
            <ac:grpSpMk id="195" creationId="{047E5E1B-B6EF-C299-0181-E62586887662}"/>
          </ac:grpSpMkLst>
        </pc:grpChg>
        <pc:grpChg chg="del mod">
          <ac:chgData name="narges sohrabi" userId="62ebdc094e06d550" providerId="LiveId" clId="{53F66030-2017-49FC-B643-BA5761792245}" dt="2023-09-03T11:39:46.091" v="1295"/>
          <ac:grpSpMkLst>
            <pc:docMk/>
            <pc:sldMk cId="354190820" sldId="279"/>
            <ac:grpSpMk id="198" creationId="{C360D0C1-6FC1-F2CD-AF7B-6B826BDB602D}"/>
          </ac:grpSpMkLst>
        </pc:grpChg>
        <pc:grpChg chg="del mod">
          <ac:chgData name="narges sohrabi" userId="62ebdc094e06d550" providerId="LiveId" clId="{53F66030-2017-49FC-B643-BA5761792245}" dt="2023-09-03T11:39:48.436" v="1297"/>
          <ac:grpSpMkLst>
            <pc:docMk/>
            <pc:sldMk cId="354190820" sldId="279"/>
            <ac:grpSpMk id="201" creationId="{B3A6A8E1-B421-F4ED-C445-510395D1EE3B}"/>
          </ac:grpSpMkLst>
        </pc:grpChg>
        <pc:grpChg chg="del mod">
          <ac:chgData name="narges sohrabi" userId="62ebdc094e06d550" providerId="LiveId" clId="{53F66030-2017-49FC-B643-BA5761792245}" dt="2023-09-18T00:06:46.797" v="1502" actId="478"/>
          <ac:grpSpMkLst>
            <pc:docMk/>
            <pc:sldMk cId="354190820" sldId="279"/>
            <ac:grpSpMk id="203" creationId="{BF49745B-8562-5BD6-2F9F-4196A63C37C1}"/>
          </ac:grpSpMkLst>
        </pc:grpChg>
        <pc:inkChg chg="add mod">
          <ac:chgData name="narges sohrabi" userId="62ebdc094e06d550" providerId="LiveId" clId="{53F66030-2017-49FC-B643-BA5761792245}" dt="2023-09-03T11:38:44.117" v="1274"/>
          <ac:inkMkLst>
            <pc:docMk/>
            <pc:sldMk cId="354190820" sldId="279"/>
            <ac:inkMk id="4" creationId="{C159BE09-CB4F-BE57-178E-61B959E43E53}"/>
          </ac:inkMkLst>
        </pc:inkChg>
        <pc:inkChg chg="add mod">
          <ac:chgData name="narges sohrabi" userId="62ebdc094e06d550" providerId="LiveId" clId="{53F66030-2017-49FC-B643-BA5761792245}" dt="2023-09-03T11:38:44.117" v="1274"/>
          <ac:inkMkLst>
            <pc:docMk/>
            <pc:sldMk cId="354190820" sldId="279"/>
            <ac:inkMk id="5" creationId="{69BA59AA-35F9-5BDA-F966-673BD293E0FD}"/>
          </ac:inkMkLst>
        </pc:inkChg>
        <pc:inkChg chg="add mod">
          <ac:chgData name="narges sohrabi" userId="62ebdc094e06d550" providerId="LiveId" clId="{53F66030-2017-49FC-B643-BA5761792245}" dt="2023-09-03T11:38:44.117" v="1274"/>
          <ac:inkMkLst>
            <pc:docMk/>
            <pc:sldMk cId="354190820" sldId="279"/>
            <ac:inkMk id="6" creationId="{83A65E85-9726-5239-5BFB-A2A412E6D9A3}"/>
          </ac:inkMkLst>
        </pc:inkChg>
        <pc:inkChg chg="add mod">
          <ac:chgData name="narges sohrabi" userId="62ebdc094e06d550" providerId="LiveId" clId="{53F66030-2017-49FC-B643-BA5761792245}" dt="2023-09-03T11:38:44.117" v="1274"/>
          <ac:inkMkLst>
            <pc:docMk/>
            <pc:sldMk cId="354190820" sldId="279"/>
            <ac:inkMk id="8" creationId="{A385A69E-F78E-F9E8-4D00-6F0FE97C24E2}"/>
          </ac:inkMkLst>
        </pc:inkChg>
        <pc:inkChg chg="add mod">
          <ac:chgData name="narges sohrabi" userId="62ebdc094e06d550" providerId="LiveId" clId="{53F66030-2017-49FC-B643-BA5761792245}" dt="2023-09-03T11:38:44.117" v="1274"/>
          <ac:inkMkLst>
            <pc:docMk/>
            <pc:sldMk cId="354190820" sldId="279"/>
            <ac:inkMk id="9" creationId="{3DA05DBA-7D7B-7B4B-0DA6-470667233130}"/>
          </ac:inkMkLst>
        </pc:inkChg>
        <pc:inkChg chg="add mod">
          <ac:chgData name="narges sohrabi" userId="62ebdc094e06d550" providerId="LiveId" clId="{53F66030-2017-49FC-B643-BA5761792245}" dt="2023-09-03T11:38:44.117" v="1274"/>
          <ac:inkMkLst>
            <pc:docMk/>
            <pc:sldMk cId="354190820" sldId="279"/>
            <ac:inkMk id="10" creationId="{E45A27AC-7383-E713-86F8-0682D2D31F0E}"/>
          </ac:inkMkLst>
        </pc:inkChg>
        <pc:inkChg chg="add mod">
          <ac:chgData name="narges sohrabi" userId="62ebdc094e06d550" providerId="LiveId" clId="{53F66030-2017-49FC-B643-BA5761792245}" dt="2023-09-03T11:38:44.117" v="1274"/>
          <ac:inkMkLst>
            <pc:docMk/>
            <pc:sldMk cId="354190820" sldId="279"/>
            <ac:inkMk id="11" creationId="{A0779BA0-AB05-0F94-135A-261C5B726562}"/>
          </ac:inkMkLst>
        </pc:inkChg>
        <pc:inkChg chg="add mod">
          <ac:chgData name="narges sohrabi" userId="62ebdc094e06d550" providerId="LiveId" clId="{53F66030-2017-49FC-B643-BA5761792245}" dt="2023-09-03T11:38:44.117" v="1274"/>
          <ac:inkMkLst>
            <pc:docMk/>
            <pc:sldMk cId="354190820" sldId="279"/>
            <ac:inkMk id="12" creationId="{CCB62F85-4B68-292C-08B5-25C332D3C8C6}"/>
          </ac:inkMkLst>
        </pc:inkChg>
        <pc:inkChg chg="add mod">
          <ac:chgData name="narges sohrabi" userId="62ebdc094e06d550" providerId="LiveId" clId="{53F66030-2017-49FC-B643-BA5761792245}" dt="2023-09-03T11:38:44.117" v="1274"/>
          <ac:inkMkLst>
            <pc:docMk/>
            <pc:sldMk cId="354190820" sldId="279"/>
            <ac:inkMk id="14" creationId="{4592BB1B-ED7C-CAA1-916E-B3D09F5C8410}"/>
          </ac:inkMkLst>
        </pc:inkChg>
        <pc:inkChg chg="add mod">
          <ac:chgData name="narges sohrabi" userId="62ebdc094e06d550" providerId="LiveId" clId="{53F66030-2017-49FC-B643-BA5761792245}" dt="2023-09-03T11:38:44.117" v="1274"/>
          <ac:inkMkLst>
            <pc:docMk/>
            <pc:sldMk cId="354190820" sldId="279"/>
            <ac:inkMk id="15" creationId="{0D3C81D6-023F-8BD9-62CA-EA46E7F0EEA1}"/>
          </ac:inkMkLst>
        </pc:inkChg>
        <pc:inkChg chg="add mod">
          <ac:chgData name="narges sohrabi" userId="62ebdc094e06d550" providerId="LiveId" clId="{53F66030-2017-49FC-B643-BA5761792245}" dt="2023-09-03T11:38:44.117" v="1274"/>
          <ac:inkMkLst>
            <pc:docMk/>
            <pc:sldMk cId="354190820" sldId="279"/>
            <ac:inkMk id="16" creationId="{BB601761-E26F-7AE4-6AEB-73F64BC0DA6B}"/>
          </ac:inkMkLst>
        </pc:inkChg>
        <pc:inkChg chg="add mod">
          <ac:chgData name="narges sohrabi" userId="62ebdc094e06d550" providerId="LiveId" clId="{53F66030-2017-49FC-B643-BA5761792245}" dt="2023-09-03T11:38:44.117" v="1274"/>
          <ac:inkMkLst>
            <pc:docMk/>
            <pc:sldMk cId="354190820" sldId="279"/>
            <ac:inkMk id="18" creationId="{FDADDC4B-7B3A-F037-3C25-6CB58EC6247B}"/>
          </ac:inkMkLst>
        </pc:inkChg>
        <pc:inkChg chg="add mod">
          <ac:chgData name="narges sohrabi" userId="62ebdc094e06d550" providerId="LiveId" clId="{53F66030-2017-49FC-B643-BA5761792245}" dt="2023-09-03T11:38:44.117" v="1274"/>
          <ac:inkMkLst>
            <pc:docMk/>
            <pc:sldMk cId="354190820" sldId="279"/>
            <ac:inkMk id="19" creationId="{2F2604C2-D2FF-8956-381D-8B516993FEF0}"/>
          </ac:inkMkLst>
        </pc:inkChg>
        <pc:inkChg chg="add mod">
          <ac:chgData name="narges sohrabi" userId="62ebdc094e06d550" providerId="LiveId" clId="{53F66030-2017-49FC-B643-BA5761792245}" dt="2023-09-03T11:38:44.117" v="1274"/>
          <ac:inkMkLst>
            <pc:docMk/>
            <pc:sldMk cId="354190820" sldId="279"/>
            <ac:inkMk id="20" creationId="{674B74EC-382C-36F8-D936-BE1001182962}"/>
          </ac:inkMkLst>
        </pc:inkChg>
        <pc:inkChg chg="add mod">
          <ac:chgData name="narges sohrabi" userId="62ebdc094e06d550" providerId="LiveId" clId="{53F66030-2017-49FC-B643-BA5761792245}" dt="2023-09-03T11:38:44.117" v="1274"/>
          <ac:inkMkLst>
            <pc:docMk/>
            <pc:sldMk cId="354190820" sldId="279"/>
            <ac:inkMk id="22" creationId="{9D063F5C-3515-D6ED-218C-7A3695B1F1EA}"/>
          </ac:inkMkLst>
        </pc:inkChg>
        <pc:inkChg chg="add del mod">
          <ac:chgData name="narges sohrabi" userId="62ebdc094e06d550" providerId="LiveId" clId="{53F66030-2017-49FC-B643-BA5761792245}" dt="2023-09-03T11:03:22.598" v="938"/>
          <ac:inkMkLst>
            <pc:docMk/>
            <pc:sldMk cId="354190820" sldId="279"/>
            <ac:inkMk id="23" creationId="{3D6CCCED-4089-619A-0590-D237AC03E28D}"/>
          </ac:inkMkLst>
        </pc:inkChg>
        <pc:inkChg chg="add mod">
          <ac:chgData name="narges sohrabi" userId="62ebdc094e06d550" providerId="LiveId" clId="{53F66030-2017-49FC-B643-BA5761792245}" dt="2023-09-03T11:38:44.117" v="1274"/>
          <ac:inkMkLst>
            <pc:docMk/>
            <pc:sldMk cId="354190820" sldId="279"/>
            <ac:inkMk id="25" creationId="{27CFA182-3167-1D7C-478D-A0F02C1D558A}"/>
          </ac:inkMkLst>
        </pc:inkChg>
        <pc:inkChg chg="add mod">
          <ac:chgData name="narges sohrabi" userId="62ebdc094e06d550" providerId="LiveId" clId="{53F66030-2017-49FC-B643-BA5761792245}" dt="2023-09-03T11:38:44.117" v="1274"/>
          <ac:inkMkLst>
            <pc:docMk/>
            <pc:sldMk cId="354190820" sldId="279"/>
            <ac:inkMk id="26" creationId="{846F948A-1979-4DA5-6642-60CC533104A5}"/>
          </ac:inkMkLst>
        </pc:inkChg>
        <pc:inkChg chg="add mod">
          <ac:chgData name="narges sohrabi" userId="62ebdc094e06d550" providerId="LiveId" clId="{53F66030-2017-49FC-B643-BA5761792245}" dt="2023-09-03T11:38:44.117" v="1274"/>
          <ac:inkMkLst>
            <pc:docMk/>
            <pc:sldMk cId="354190820" sldId="279"/>
            <ac:inkMk id="27" creationId="{3945C812-2B8D-ADD1-62FF-40503D716F19}"/>
          </ac:inkMkLst>
        </pc:inkChg>
        <pc:inkChg chg="add mod">
          <ac:chgData name="narges sohrabi" userId="62ebdc094e06d550" providerId="LiveId" clId="{53F66030-2017-49FC-B643-BA5761792245}" dt="2023-09-03T11:38:44.117" v="1274"/>
          <ac:inkMkLst>
            <pc:docMk/>
            <pc:sldMk cId="354190820" sldId="279"/>
            <ac:inkMk id="28" creationId="{FF0BE4B1-7C6D-4CA1-A367-FE1FE62D26C1}"/>
          </ac:inkMkLst>
        </pc:inkChg>
        <pc:inkChg chg="add mod">
          <ac:chgData name="narges sohrabi" userId="62ebdc094e06d550" providerId="LiveId" clId="{53F66030-2017-49FC-B643-BA5761792245}" dt="2023-09-03T11:38:44.117" v="1274"/>
          <ac:inkMkLst>
            <pc:docMk/>
            <pc:sldMk cId="354190820" sldId="279"/>
            <ac:inkMk id="29" creationId="{19192548-A63B-087F-6D39-67751C6D44B9}"/>
          </ac:inkMkLst>
        </pc:inkChg>
        <pc:inkChg chg="add mod">
          <ac:chgData name="narges sohrabi" userId="62ebdc094e06d550" providerId="LiveId" clId="{53F66030-2017-49FC-B643-BA5761792245}" dt="2023-09-03T11:38:44.117" v="1274"/>
          <ac:inkMkLst>
            <pc:docMk/>
            <pc:sldMk cId="354190820" sldId="279"/>
            <ac:inkMk id="30" creationId="{994D0BF3-C2F9-0075-584C-892627D6DB27}"/>
          </ac:inkMkLst>
        </pc:inkChg>
        <pc:inkChg chg="add mod">
          <ac:chgData name="narges sohrabi" userId="62ebdc094e06d550" providerId="LiveId" clId="{53F66030-2017-49FC-B643-BA5761792245}" dt="2023-09-03T11:38:44.117" v="1274"/>
          <ac:inkMkLst>
            <pc:docMk/>
            <pc:sldMk cId="354190820" sldId="279"/>
            <ac:inkMk id="31" creationId="{3FB470BF-4D1B-52C5-D9D7-A6B2578796A6}"/>
          </ac:inkMkLst>
        </pc:inkChg>
        <pc:inkChg chg="add mod">
          <ac:chgData name="narges sohrabi" userId="62ebdc094e06d550" providerId="LiveId" clId="{53F66030-2017-49FC-B643-BA5761792245}" dt="2023-09-03T11:38:44.117" v="1274"/>
          <ac:inkMkLst>
            <pc:docMk/>
            <pc:sldMk cId="354190820" sldId="279"/>
            <ac:inkMk id="32" creationId="{9361FF2E-CFBE-F522-6337-C66F13263A1E}"/>
          </ac:inkMkLst>
        </pc:inkChg>
        <pc:inkChg chg="add mod">
          <ac:chgData name="narges sohrabi" userId="62ebdc094e06d550" providerId="LiveId" clId="{53F66030-2017-49FC-B643-BA5761792245}" dt="2023-09-03T11:38:44.117" v="1274"/>
          <ac:inkMkLst>
            <pc:docMk/>
            <pc:sldMk cId="354190820" sldId="279"/>
            <ac:inkMk id="33" creationId="{399EFBAB-C300-5FBB-F680-C8AB8C6C9594}"/>
          </ac:inkMkLst>
        </pc:inkChg>
        <pc:inkChg chg="add mod">
          <ac:chgData name="narges sohrabi" userId="62ebdc094e06d550" providerId="LiveId" clId="{53F66030-2017-49FC-B643-BA5761792245}" dt="2023-09-03T11:38:44.117" v="1274"/>
          <ac:inkMkLst>
            <pc:docMk/>
            <pc:sldMk cId="354190820" sldId="279"/>
            <ac:inkMk id="34" creationId="{EB0A30B2-5185-E2E9-1980-7996C1E3A38D}"/>
          </ac:inkMkLst>
        </pc:inkChg>
        <pc:inkChg chg="add mod">
          <ac:chgData name="narges sohrabi" userId="62ebdc094e06d550" providerId="LiveId" clId="{53F66030-2017-49FC-B643-BA5761792245}" dt="2023-09-03T11:38:44.117" v="1274"/>
          <ac:inkMkLst>
            <pc:docMk/>
            <pc:sldMk cId="354190820" sldId="279"/>
            <ac:inkMk id="35" creationId="{3300ECB2-639F-A58C-577E-2F72ED8969EF}"/>
          </ac:inkMkLst>
        </pc:inkChg>
        <pc:inkChg chg="add mod">
          <ac:chgData name="narges sohrabi" userId="62ebdc094e06d550" providerId="LiveId" clId="{53F66030-2017-49FC-B643-BA5761792245}" dt="2023-09-03T11:38:44.117" v="1274"/>
          <ac:inkMkLst>
            <pc:docMk/>
            <pc:sldMk cId="354190820" sldId="279"/>
            <ac:inkMk id="36" creationId="{6DEEB8B0-93E5-ED6E-A10E-00C293E80CA0}"/>
          </ac:inkMkLst>
        </pc:inkChg>
        <pc:inkChg chg="add mod">
          <ac:chgData name="narges sohrabi" userId="62ebdc094e06d550" providerId="LiveId" clId="{53F66030-2017-49FC-B643-BA5761792245}" dt="2023-09-03T11:38:44.117" v="1274"/>
          <ac:inkMkLst>
            <pc:docMk/>
            <pc:sldMk cId="354190820" sldId="279"/>
            <ac:inkMk id="37" creationId="{3E23A6A9-C3BF-9618-165D-D13DC54F649D}"/>
          </ac:inkMkLst>
        </pc:inkChg>
        <pc:inkChg chg="add mod">
          <ac:chgData name="narges sohrabi" userId="62ebdc094e06d550" providerId="LiveId" clId="{53F66030-2017-49FC-B643-BA5761792245}" dt="2023-09-03T11:38:44.117" v="1274"/>
          <ac:inkMkLst>
            <pc:docMk/>
            <pc:sldMk cId="354190820" sldId="279"/>
            <ac:inkMk id="38" creationId="{820A2AE7-95C1-3A36-D60F-B35531312863}"/>
          </ac:inkMkLst>
        </pc:inkChg>
        <pc:inkChg chg="add mod">
          <ac:chgData name="narges sohrabi" userId="62ebdc094e06d550" providerId="LiveId" clId="{53F66030-2017-49FC-B643-BA5761792245}" dt="2023-09-03T11:38:44.117" v="1274"/>
          <ac:inkMkLst>
            <pc:docMk/>
            <pc:sldMk cId="354190820" sldId="279"/>
            <ac:inkMk id="40" creationId="{B8B7D8F7-11F9-6B26-5141-02ECC54A11A8}"/>
          </ac:inkMkLst>
        </pc:inkChg>
        <pc:inkChg chg="add mod">
          <ac:chgData name="narges sohrabi" userId="62ebdc094e06d550" providerId="LiveId" clId="{53F66030-2017-49FC-B643-BA5761792245}" dt="2023-09-03T11:38:44.117" v="1274"/>
          <ac:inkMkLst>
            <pc:docMk/>
            <pc:sldMk cId="354190820" sldId="279"/>
            <ac:inkMk id="41" creationId="{360698FA-69DC-BBDB-3EB2-DCE02132DDFB}"/>
          </ac:inkMkLst>
        </pc:inkChg>
        <pc:inkChg chg="add mod">
          <ac:chgData name="narges sohrabi" userId="62ebdc094e06d550" providerId="LiveId" clId="{53F66030-2017-49FC-B643-BA5761792245}" dt="2023-09-03T11:38:44.117" v="1274"/>
          <ac:inkMkLst>
            <pc:docMk/>
            <pc:sldMk cId="354190820" sldId="279"/>
            <ac:inkMk id="42" creationId="{0212234C-31B8-955D-B370-7CA94366FDD6}"/>
          </ac:inkMkLst>
        </pc:inkChg>
        <pc:inkChg chg="add mod">
          <ac:chgData name="narges sohrabi" userId="62ebdc094e06d550" providerId="LiveId" clId="{53F66030-2017-49FC-B643-BA5761792245}" dt="2023-09-03T11:38:44.117" v="1274"/>
          <ac:inkMkLst>
            <pc:docMk/>
            <pc:sldMk cId="354190820" sldId="279"/>
            <ac:inkMk id="43" creationId="{C7B4F1BD-A15E-7F76-697B-FF68A1AC80B5}"/>
          </ac:inkMkLst>
        </pc:inkChg>
        <pc:inkChg chg="add mod">
          <ac:chgData name="narges sohrabi" userId="62ebdc094e06d550" providerId="LiveId" clId="{53F66030-2017-49FC-B643-BA5761792245}" dt="2023-09-03T11:38:44.117" v="1274"/>
          <ac:inkMkLst>
            <pc:docMk/>
            <pc:sldMk cId="354190820" sldId="279"/>
            <ac:inkMk id="46" creationId="{3AF6117D-7C3A-D61F-921F-9784F61548CF}"/>
          </ac:inkMkLst>
        </pc:inkChg>
        <pc:inkChg chg="add mod">
          <ac:chgData name="narges sohrabi" userId="62ebdc094e06d550" providerId="LiveId" clId="{53F66030-2017-49FC-B643-BA5761792245}" dt="2023-09-03T11:38:44.117" v="1274"/>
          <ac:inkMkLst>
            <pc:docMk/>
            <pc:sldMk cId="354190820" sldId="279"/>
            <ac:inkMk id="47" creationId="{680F213C-F2A0-2EC0-4EE9-ECE10A797876}"/>
          </ac:inkMkLst>
        </pc:inkChg>
        <pc:inkChg chg="add mod">
          <ac:chgData name="narges sohrabi" userId="62ebdc094e06d550" providerId="LiveId" clId="{53F66030-2017-49FC-B643-BA5761792245}" dt="2023-09-03T11:38:44.117" v="1274"/>
          <ac:inkMkLst>
            <pc:docMk/>
            <pc:sldMk cId="354190820" sldId="279"/>
            <ac:inkMk id="48" creationId="{C4B5552E-A2D8-F8E7-3B88-2BF79D10A71E}"/>
          </ac:inkMkLst>
        </pc:inkChg>
        <pc:inkChg chg="add mod">
          <ac:chgData name="narges sohrabi" userId="62ebdc094e06d550" providerId="LiveId" clId="{53F66030-2017-49FC-B643-BA5761792245}" dt="2023-09-03T11:38:44.117" v="1274"/>
          <ac:inkMkLst>
            <pc:docMk/>
            <pc:sldMk cId="354190820" sldId="279"/>
            <ac:inkMk id="49" creationId="{219C4D7B-FCE8-DD76-325E-7E3E453FDDE3}"/>
          </ac:inkMkLst>
        </pc:inkChg>
        <pc:inkChg chg="add mod">
          <ac:chgData name="narges sohrabi" userId="62ebdc094e06d550" providerId="LiveId" clId="{53F66030-2017-49FC-B643-BA5761792245}" dt="2023-09-03T11:38:44.117" v="1274"/>
          <ac:inkMkLst>
            <pc:docMk/>
            <pc:sldMk cId="354190820" sldId="279"/>
            <ac:inkMk id="50" creationId="{3CBD29C1-9E39-77CA-A26F-ADB2FF0A3593}"/>
          </ac:inkMkLst>
        </pc:inkChg>
        <pc:inkChg chg="add mod">
          <ac:chgData name="narges sohrabi" userId="62ebdc094e06d550" providerId="LiveId" clId="{53F66030-2017-49FC-B643-BA5761792245}" dt="2023-09-03T11:38:44.117" v="1274"/>
          <ac:inkMkLst>
            <pc:docMk/>
            <pc:sldMk cId="354190820" sldId="279"/>
            <ac:inkMk id="51" creationId="{3645538C-0654-2F7E-A4A2-78251AE2BF4B}"/>
          </ac:inkMkLst>
        </pc:inkChg>
        <pc:inkChg chg="add mod">
          <ac:chgData name="narges sohrabi" userId="62ebdc094e06d550" providerId="LiveId" clId="{53F66030-2017-49FC-B643-BA5761792245}" dt="2023-09-03T11:38:44.117" v="1274"/>
          <ac:inkMkLst>
            <pc:docMk/>
            <pc:sldMk cId="354190820" sldId="279"/>
            <ac:inkMk id="52" creationId="{48CAC219-EE8B-B81A-7952-25E31208390E}"/>
          </ac:inkMkLst>
        </pc:inkChg>
        <pc:inkChg chg="add mod">
          <ac:chgData name="narges sohrabi" userId="62ebdc094e06d550" providerId="LiveId" clId="{53F66030-2017-49FC-B643-BA5761792245}" dt="2023-09-03T11:38:44.117" v="1274"/>
          <ac:inkMkLst>
            <pc:docMk/>
            <pc:sldMk cId="354190820" sldId="279"/>
            <ac:inkMk id="53" creationId="{7B019FAD-2148-275E-B737-04F26A78DB41}"/>
          </ac:inkMkLst>
        </pc:inkChg>
        <pc:inkChg chg="add mod">
          <ac:chgData name="narges sohrabi" userId="62ebdc094e06d550" providerId="LiveId" clId="{53F66030-2017-49FC-B643-BA5761792245}" dt="2023-09-03T11:38:44.117" v="1274"/>
          <ac:inkMkLst>
            <pc:docMk/>
            <pc:sldMk cId="354190820" sldId="279"/>
            <ac:inkMk id="54" creationId="{F5808660-C2A8-191F-9A08-B1ABA04BBDE1}"/>
          </ac:inkMkLst>
        </pc:inkChg>
        <pc:inkChg chg="add del mod">
          <ac:chgData name="narges sohrabi" userId="62ebdc094e06d550" providerId="LiveId" clId="{53F66030-2017-49FC-B643-BA5761792245}" dt="2023-09-03T11:03:47.970" v="979"/>
          <ac:inkMkLst>
            <pc:docMk/>
            <pc:sldMk cId="354190820" sldId="279"/>
            <ac:inkMk id="55" creationId="{B7D92DCA-50A0-A4E6-A978-2B83ECD60A5F}"/>
          </ac:inkMkLst>
        </pc:inkChg>
        <pc:inkChg chg="add del mod">
          <ac:chgData name="narges sohrabi" userId="62ebdc094e06d550" providerId="LiveId" clId="{53F66030-2017-49FC-B643-BA5761792245}" dt="2023-09-03T11:03:47.477" v="977" actId="9405"/>
          <ac:inkMkLst>
            <pc:docMk/>
            <pc:sldMk cId="354190820" sldId="279"/>
            <ac:inkMk id="57" creationId="{926AEF00-0492-7CD7-B317-84ECA4598454}"/>
          </ac:inkMkLst>
        </pc:inkChg>
        <pc:inkChg chg="add del mod">
          <ac:chgData name="narges sohrabi" userId="62ebdc094e06d550" providerId="LiveId" clId="{53F66030-2017-49FC-B643-BA5761792245}" dt="2023-09-03T11:03:47.128" v="976" actId="9405"/>
          <ac:inkMkLst>
            <pc:docMk/>
            <pc:sldMk cId="354190820" sldId="279"/>
            <ac:inkMk id="58" creationId="{688D7775-A081-6545-187A-D0F9D438366F}"/>
          </ac:inkMkLst>
        </pc:inkChg>
        <pc:inkChg chg="add del mod">
          <ac:chgData name="narges sohrabi" userId="62ebdc094e06d550" providerId="LiveId" clId="{53F66030-2017-49FC-B643-BA5761792245}" dt="2023-09-03T11:03:46.879" v="975"/>
          <ac:inkMkLst>
            <pc:docMk/>
            <pc:sldMk cId="354190820" sldId="279"/>
            <ac:inkMk id="59" creationId="{11D409AA-91ED-982A-FA5B-3F207C522EE6}"/>
          </ac:inkMkLst>
        </pc:inkChg>
        <pc:inkChg chg="add mod">
          <ac:chgData name="narges sohrabi" userId="62ebdc094e06d550" providerId="LiveId" clId="{53F66030-2017-49FC-B643-BA5761792245}" dt="2023-09-03T11:38:44.117" v="1274"/>
          <ac:inkMkLst>
            <pc:docMk/>
            <pc:sldMk cId="354190820" sldId="279"/>
            <ac:inkMk id="61" creationId="{2849AF68-6F3F-A48D-1764-41F13A091A0D}"/>
          </ac:inkMkLst>
        </pc:inkChg>
        <pc:inkChg chg="add mod">
          <ac:chgData name="narges sohrabi" userId="62ebdc094e06d550" providerId="LiveId" clId="{53F66030-2017-49FC-B643-BA5761792245}" dt="2023-09-03T11:38:44.117" v="1274"/>
          <ac:inkMkLst>
            <pc:docMk/>
            <pc:sldMk cId="354190820" sldId="279"/>
            <ac:inkMk id="62" creationId="{57C17DC4-3DDA-CDEF-1353-921450D971FC}"/>
          </ac:inkMkLst>
        </pc:inkChg>
        <pc:inkChg chg="add del mod">
          <ac:chgData name="narges sohrabi" userId="62ebdc094e06d550" providerId="LiveId" clId="{53F66030-2017-49FC-B643-BA5761792245}" dt="2023-09-03T11:04:01.559" v="1007" actId="9405"/>
          <ac:inkMkLst>
            <pc:docMk/>
            <pc:sldMk cId="354190820" sldId="279"/>
            <ac:inkMk id="63" creationId="{7417914E-6CA8-6C01-F5D3-F5209B70348C}"/>
          </ac:inkMkLst>
        </pc:inkChg>
        <pc:inkChg chg="add del mod">
          <ac:chgData name="narges sohrabi" userId="62ebdc094e06d550" providerId="LiveId" clId="{53F66030-2017-49FC-B643-BA5761792245}" dt="2023-09-03T11:04:01.329" v="1006" actId="9405"/>
          <ac:inkMkLst>
            <pc:docMk/>
            <pc:sldMk cId="354190820" sldId="279"/>
            <ac:inkMk id="64" creationId="{158785E7-A84A-1D7F-65BB-B81F7C3DFEF5}"/>
          </ac:inkMkLst>
        </pc:inkChg>
        <pc:inkChg chg="add del mod">
          <ac:chgData name="narges sohrabi" userId="62ebdc094e06d550" providerId="LiveId" clId="{53F66030-2017-49FC-B643-BA5761792245}" dt="2023-09-03T11:04:01.095" v="1005" actId="9405"/>
          <ac:inkMkLst>
            <pc:docMk/>
            <pc:sldMk cId="354190820" sldId="279"/>
            <ac:inkMk id="65" creationId="{53B0006C-005D-CA76-B423-55E49444DE11}"/>
          </ac:inkMkLst>
        </pc:inkChg>
        <pc:inkChg chg="add del mod">
          <ac:chgData name="narges sohrabi" userId="62ebdc094e06d550" providerId="LiveId" clId="{53F66030-2017-49FC-B643-BA5761792245}" dt="2023-09-03T11:04:00.858" v="1004" actId="9405"/>
          <ac:inkMkLst>
            <pc:docMk/>
            <pc:sldMk cId="354190820" sldId="279"/>
            <ac:inkMk id="66" creationId="{11784EF3-2E6F-07E0-5E02-A651470A4447}"/>
          </ac:inkMkLst>
        </pc:inkChg>
        <pc:inkChg chg="add del mod">
          <ac:chgData name="narges sohrabi" userId="62ebdc094e06d550" providerId="LiveId" clId="{53F66030-2017-49FC-B643-BA5761792245}" dt="2023-09-03T11:04:00.639" v="1003" actId="9405"/>
          <ac:inkMkLst>
            <pc:docMk/>
            <pc:sldMk cId="354190820" sldId="279"/>
            <ac:inkMk id="67" creationId="{E5518B30-7397-46C7-A16B-F18A3FD972F9}"/>
          </ac:inkMkLst>
        </pc:inkChg>
        <pc:inkChg chg="add del mod">
          <ac:chgData name="narges sohrabi" userId="62ebdc094e06d550" providerId="LiveId" clId="{53F66030-2017-49FC-B643-BA5761792245}" dt="2023-09-03T11:04:00.378" v="1002" actId="9405"/>
          <ac:inkMkLst>
            <pc:docMk/>
            <pc:sldMk cId="354190820" sldId="279"/>
            <ac:inkMk id="68" creationId="{82BD17D1-BD6A-D703-77E7-51B6D9AB6E62}"/>
          </ac:inkMkLst>
        </pc:inkChg>
        <pc:inkChg chg="add del mod">
          <ac:chgData name="narges sohrabi" userId="62ebdc094e06d550" providerId="LiveId" clId="{53F66030-2017-49FC-B643-BA5761792245}" dt="2023-09-03T11:04:00.055" v="1001" actId="9405"/>
          <ac:inkMkLst>
            <pc:docMk/>
            <pc:sldMk cId="354190820" sldId="279"/>
            <ac:inkMk id="69" creationId="{D3171A64-DB82-4540-03AD-830059894306}"/>
          </ac:inkMkLst>
        </pc:inkChg>
        <pc:inkChg chg="add del mod">
          <ac:chgData name="narges sohrabi" userId="62ebdc094e06d550" providerId="LiveId" clId="{53F66030-2017-49FC-B643-BA5761792245}" dt="2023-09-03T11:03:59.723" v="1000"/>
          <ac:inkMkLst>
            <pc:docMk/>
            <pc:sldMk cId="354190820" sldId="279"/>
            <ac:inkMk id="70" creationId="{3DFF4FCB-2E4D-8D73-D30E-7FD8470BF21B}"/>
          </ac:inkMkLst>
        </pc:inkChg>
        <pc:inkChg chg="add del mod">
          <ac:chgData name="narges sohrabi" userId="62ebdc094e06d550" providerId="LiveId" clId="{53F66030-2017-49FC-B643-BA5761792245}" dt="2023-09-03T11:03:59.443" v="998" actId="9405"/>
          <ac:inkMkLst>
            <pc:docMk/>
            <pc:sldMk cId="354190820" sldId="279"/>
            <ac:inkMk id="72" creationId="{858503A5-5924-31CF-F63F-97382D01CFEE}"/>
          </ac:inkMkLst>
        </pc:inkChg>
        <pc:inkChg chg="add del mod">
          <ac:chgData name="narges sohrabi" userId="62ebdc094e06d550" providerId="LiveId" clId="{53F66030-2017-49FC-B643-BA5761792245}" dt="2023-09-03T11:03:59.182" v="997" actId="9405"/>
          <ac:inkMkLst>
            <pc:docMk/>
            <pc:sldMk cId="354190820" sldId="279"/>
            <ac:inkMk id="73" creationId="{F9ACC2E7-F928-4353-29E8-33C266435A65}"/>
          </ac:inkMkLst>
        </pc:inkChg>
        <pc:inkChg chg="add del mod">
          <ac:chgData name="narges sohrabi" userId="62ebdc094e06d550" providerId="LiveId" clId="{53F66030-2017-49FC-B643-BA5761792245}" dt="2023-09-03T11:03:58.946" v="996"/>
          <ac:inkMkLst>
            <pc:docMk/>
            <pc:sldMk cId="354190820" sldId="279"/>
            <ac:inkMk id="74" creationId="{1FF7FBCA-2531-63D0-04CD-8D4B978D3674}"/>
          </ac:inkMkLst>
        </pc:inkChg>
        <pc:inkChg chg="add mod">
          <ac:chgData name="narges sohrabi" userId="62ebdc094e06d550" providerId="LiveId" clId="{53F66030-2017-49FC-B643-BA5761792245}" dt="2023-09-03T11:38:44.117" v="1274"/>
          <ac:inkMkLst>
            <pc:docMk/>
            <pc:sldMk cId="354190820" sldId="279"/>
            <ac:inkMk id="76" creationId="{4C2F41E8-E951-924D-40FE-1DF8382C3A94}"/>
          </ac:inkMkLst>
        </pc:inkChg>
        <pc:inkChg chg="add mod">
          <ac:chgData name="narges sohrabi" userId="62ebdc094e06d550" providerId="LiveId" clId="{53F66030-2017-49FC-B643-BA5761792245}" dt="2023-09-03T11:38:44.117" v="1274"/>
          <ac:inkMkLst>
            <pc:docMk/>
            <pc:sldMk cId="354190820" sldId="279"/>
            <ac:inkMk id="77" creationId="{A6D9C6C5-D178-772E-DB5C-3E3DF2681610}"/>
          </ac:inkMkLst>
        </pc:inkChg>
        <pc:inkChg chg="add mod">
          <ac:chgData name="narges sohrabi" userId="62ebdc094e06d550" providerId="LiveId" clId="{53F66030-2017-49FC-B643-BA5761792245}" dt="2023-09-03T11:38:44.117" v="1274"/>
          <ac:inkMkLst>
            <pc:docMk/>
            <pc:sldMk cId="354190820" sldId="279"/>
            <ac:inkMk id="78" creationId="{A2B79A86-8AC6-3FC6-0E5D-DCF3DD757C63}"/>
          </ac:inkMkLst>
        </pc:inkChg>
        <pc:inkChg chg="add mod">
          <ac:chgData name="narges sohrabi" userId="62ebdc094e06d550" providerId="LiveId" clId="{53F66030-2017-49FC-B643-BA5761792245}" dt="2023-09-03T11:38:44.117" v="1274"/>
          <ac:inkMkLst>
            <pc:docMk/>
            <pc:sldMk cId="354190820" sldId="279"/>
            <ac:inkMk id="79" creationId="{717CD5EF-0F6E-848B-9358-5A5FB2A42267}"/>
          </ac:inkMkLst>
        </pc:inkChg>
        <pc:inkChg chg="add mod">
          <ac:chgData name="narges sohrabi" userId="62ebdc094e06d550" providerId="LiveId" clId="{53F66030-2017-49FC-B643-BA5761792245}" dt="2023-09-03T11:38:44.117" v="1274"/>
          <ac:inkMkLst>
            <pc:docMk/>
            <pc:sldMk cId="354190820" sldId="279"/>
            <ac:inkMk id="80" creationId="{9E2D2EE7-88F0-24CA-E43A-7F7FEC95142A}"/>
          </ac:inkMkLst>
        </pc:inkChg>
        <pc:inkChg chg="add mod">
          <ac:chgData name="narges sohrabi" userId="62ebdc094e06d550" providerId="LiveId" clId="{53F66030-2017-49FC-B643-BA5761792245}" dt="2023-09-03T11:38:44.117" v="1274"/>
          <ac:inkMkLst>
            <pc:docMk/>
            <pc:sldMk cId="354190820" sldId="279"/>
            <ac:inkMk id="81" creationId="{D85ED05E-23A5-DC72-E3CA-8F824B58EC25}"/>
          </ac:inkMkLst>
        </pc:inkChg>
        <pc:inkChg chg="add mod">
          <ac:chgData name="narges sohrabi" userId="62ebdc094e06d550" providerId="LiveId" clId="{53F66030-2017-49FC-B643-BA5761792245}" dt="2023-09-03T11:38:44.117" v="1274"/>
          <ac:inkMkLst>
            <pc:docMk/>
            <pc:sldMk cId="354190820" sldId="279"/>
            <ac:inkMk id="82" creationId="{E37A8A9D-C1EC-A67A-FD5B-155E72729905}"/>
          </ac:inkMkLst>
        </pc:inkChg>
        <pc:inkChg chg="add mod">
          <ac:chgData name="narges sohrabi" userId="62ebdc094e06d550" providerId="LiveId" clId="{53F66030-2017-49FC-B643-BA5761792245}" dt="2023-09-03T11:38:44.117" v="1274"/>
          <ac:inkMkLst>
            <pc:docMk/>
            <pc:sldMk cId="354190820" sldId="279"/>
            <ac:inkMk id="83" creationId="{2A12FC75-3F61-0B95-D7C5-D0EED706E200}"/>
          </ac:inkMkLst>
        </pc:inkChg>
        <pc:inkChg chg="add mod">
          <ac:chgData name="narges sohrabi" userId="62ebdc094e06d550" providerId="LiveId" clId="{53F66030-2017-49FC-B643-BA5761792245}" dt="2023-09-03T11:38:44.117" v="1274"/>
          <ac:inkMkLst>
            <pc:docMk/>
            <pc:sldMk cId="354190820" sldId="279"/>
            <ac:inkMk id="84" creationId="{98D08812-DE33-C55D-8490-21AFE0A55903}"/>
          </ac:inkMkLst>
        </pc:inkChg>
        <pc:inkChg chg="add mod">
          <ac:chgData name="narges sohrabi" userId="62ebdc094e06d550" providerId="LiveId" clId="{53F66030-2017-49FC-B643-BA5761792245}" dt="2023-09-03T11:38:44.117" v="1274"/>
          <ac:inkMkLst>
            <pc:docMk/>
            <pc:sldMk cId="354190820" sldId="279"/>
            <ac:inkMk id="85" creationId="{B318DFAE-2B47-49A9-B9B1-FC19962AA294}"/>
          </ac:inkMkLst>
        </pc:inkChg>
        <pc:inkChg chg="add mod">
          <ac:chgData name="narges sohrabi" userId="62ebdc094e06d550" providerId="LiveId" clId="{53F66030-2017-49FC-B643-BA5761792245}" dt="2023-09-03T11:38:44.117" v="1274"/>
          <ac:inkMkLst>
            <pc:docMk/>
            <pc:sldMk cId="354190820" sldId="279"/>
            <ac:inkMk id="86" creationId="{9CACB780-2194-0FBB-25A0-08AFDCD7B808}"/>
          </ac:inkMkLst>
        </pc:inkChg>
        <pc:inkChg chg="add mod">
          <ac:chgData name="narges sohrabi" userId="62ebdc094e06d550" providerId="LiveId" clId="{53F66030-2017-49FC-B643-BA5761792245}" dt="2023-09-03T11:38:44.117" v="1274"/>
          <ac:inkMkLst>
            <pc:docMk/>
            <pc:sldMk cId="354190820" sldId="279"/>
            <ac:inkMk id="88" creationId="{D4583DAC-4822-0FF0-7CFA-23760CDEDFB7}"/>
          </ac:inkMkLst>
        </pc:inkChg>
        <pc:inkChg chg="add mod">
          <ac:chgData name="narges sohrabi" userId="62ebdc094e06d550" providerId="LiveId" clId="{53F66030-2017-49FC-B643-BA5761792245}" dt="2023-09-03T11:38:44.117" v="1274"/>
          <ac:inkMkLst>
            <pc:docMk/>
            <pc:sldMk cId="354190820" sldId="279"/>
            <ac:inkMk id="89" creationId="{656FA77F-51A8-AF6F-6F27-AA25208F012D}"/>
          </ac:inkMkLst>
        </pc:inkChg>
        <pc:inkChg chg="add mod">
          <ac:chgData name="narges sohrabi" userId="62ebdc094e06d550" providerId="LiveId" clId="{53F66030-2017-49FC-B643-BA5761792245}" dt="2023-09-03T11:38:44.117" v="1274"/>
          <ac:inkMkLst>
            <pc:docMk/>
            <pc:sldMk cId="354190820" sldId="279"/>
            <ac:inkMk id="91" creationId="{3DD8CC7B-7AA1-64C8-99EF-D343B0AFD2FD}"/>
          </ac:inkMkLst>
        </pc:inkChg>
        <pc:inkChg chg="add mod">
          <ac:chgData name="narges sohrabi" userId="62ebdc094e06d550" providerId="LiveId" clId="{53F66030-2017-49FC-B643-BA5761792245}" dt="2023-09-03T11:38:44.117" v="1274"/>
          <ac:inkMkLst>
            <pc:docMk/>
            <pc:sldMk cId="354190820" sldId="279"/>
            <ac:inkMk id="92" creationId="{9A8B28AC-00E6-01A8-0062-FAA8611CA792}"/>
          </ac:inkMkLst>
        </pc:inkChg>
        <pc:inkChg chg="add mod">
          <ac:chgData name="narges sohrabi" userId="62ebdc094e06d550" providerId="LiveId" clId="{53F66030-2017-49FC-B643-BA5761792245}" dt="2023-09-03T11:38:44.117" v="1274"/>
          <ac:inkMkLst>
            <pc:docMk/>
            <pc:sldMk cId="354190820" sldId="279"/>
            <ac:inkMk id="94" creationId="{51680CFB-E6C6-60F0-DF6E-6E56FF104836}"/>
          </ac:inkMkLst>
        </pc:inkChg>
        <pc:inkChg chg="add mod">
          <ac:chgData name="narges sohrabi" userId="62ebdc094e06d550" providerId="LiveId" clId="{53F66030-2017-49FC-B643-BA5761792245}" dt="2023-09-03T11:38:44.117" v="1274"/>
          <ac:inkMkLst>
            <pc:docMk/>
            <pc:sldMk cId="354190820" sldId="279"/>
            <ac:inkMk id="95" creationId="{035160C6-A7D2-83DB-3910-6AC77E44402F}"/>
          </ac:inkMkLst>
        </pc:inkChg>
        <pc:inkChg chg="add mod">
          <ac:chgData name="narges sohrabi" userId="62ebdc094e06d550" providerId="LiveId" clId="{53F66030-2017-49FC-B643-BA5761792245}" dt="2023-09-03T11:38:44.117" v="1274"/>
          <ac:inkMkLst>
            <pc:docMk/>
            <pc:sldMk cId="354190820" sldId="279"/>
            <ac:inkMk id="96" creationId="{777BF049-FF2F-C39C-DDCA-B6B90BB70CCA}"/>
          </ac:inkMkLst>
        </pc:inkChg>
        <pc:inkChg chg="add mod">
          <ac:chgData name="narges sohrabi" userId="62ebdc094e06d550" providerId="LiveId" clId="{53F66030-2017-49FC-B643-BA5761792245}" dt="2023-09-03T11:38:44.117" v="1274"/>
          <ac:inkMkLst>
            <pc:docMk/>
            <pc:sldMk cId="354190820" sldId="279"/>
            <ac:inkMk id="97" creationId="{32D108D6-DCB9-27CB-51F5-FBCB7715FC28}"/>
          </ac:inkMkLst>
        </pc:inkChg>
        <pc:inkChg chg="add mod">
          <ac:chgData name="narges sohrabi" userId="62ebdc094e06d550" providerId="LiveId" clId="{53F66030-2017-49FC-B643-BA5761792245}" dt="2023-09-03T11:38:44.117" v="1274"/>
          <ac:inkMkLst>
            <pc:docMk/>
            <pc:sldMk cId="354190820" sldId="279"/>
            <ac:inkMk id="98" creationId="{87A5DC33-1834-0B1F-B7E8-6B1E4F64CFDE}"/>
          </ac:inkMkLst>
        </pc:inkChg>
        <pc:inkChg chg="add mod">
          <ac:chgData name="narges sohrabi" userId="62ebdc094e06d550" providerId="LiveId" clId="{53F66030-2017-49FC-B643-BA5761792245}" dt="2023-09-03T11:38:44.117" v="1274"/>
          <ac:inkMkLst>
            <pc:docMk/>
            <pc:sldMk cId="354190820" sldId="279"/>
            <ac:inkMk id="99" creationId="{66E89CD2-D8B7-8FA8-F90E-A129A49F5BD3}"/>
          </ac:inkMkLst>
        </pc:inkChg>
        <pc:inkChg chg="add mod">
          <ac:chgData name="narges sohrabi" userId="62ebdc094e06d550" providerId="LiveId" clId="{53F66030-2017-49FC-B643-BA5761792245}" dt="2023-09-03T11:38:44.117" v="1274"/>
          <ac:inkMkLst>
            <pc:docMk/>
            <pc:sldMk cId="354190820" sldId="279"/>
            <ac:inkMk id="100" creationId="{7896DB38-A5A7-8B30-4A75-B72B5F8BFDE2}"/>
          </ac:inkMkLst>
        </pc:inkChg>
        <pc:inkChg chg="add mod">
          <ac:chgData name="narges sohrabi" userId="62ebdc094e06d550" providerId="LiveId" clId="{53F66030-2017-49FC-B643-BA5761792245}" dt="2023-09-03T11:38:44.117" v="1274"/>
          <ac:inkMkLst>
            <pc:docMk/>
            <pc:sldMk cId="354190820" sldId="279"/>
            <ac:inkMk id="101" creationId="{7047935A-E722-076F-8D2F-9C044E43F06A}"/>
          </ac:inkMkLst>
        </pc:inkChg>
        <pc:inkChg chg="add mod">
          <ac:chgData name="narges sohrabi" userId="62ebdc094e06d550" providerId="LiveId" clId="{53F66030-2017-49FC-B643-BA5761792245}" dt="2023-09-03T11:38:44.117" v="1274"/>
          <ac:inkMkLst>
            <pc:docMk/>
            <pc:sldMk cId="354190820" sldId="279"/>
            <ac:inkMk id="102" creationId="{AFD82E04-CABF-37D1-92C8-AFB5D6954126}"/>
          </ac:inkMkLst>
        </pc:inkChg>
        <pc:inkChg chg="add mod">
          <ac:chgData name="narges sohrabi" userId="62ebdc094e06d550" providerId="LiveId" clId="{53F66030-2017-49FC-B643-BA5761792245}" dt="2023-09-03T11:38:44.117" v="1274"/>
          <ac:inkMkLst>
            <pc:docMk/>
            <pc:sldMk cId="354190820" sldId="279"/>
            <ac:inkMk id="103" creationId="{8AF385AA-5BD4-8AAA-4B6D-616F6705B0F1}"/>
          </ac:inkMkLst>
        </pc:inkChg>
        <pc:inkChg chg="add mod">
          <ac:chgData name="narges sohrabi" userId="62ebdc094e06d550" providerId="LiveId" clId="{53F66030-2017-49FC-B643-BA5761792245}" dt="2023-09-03T11:38:44.117" v="1274"/>
          <ac:inkMkLst>
            <pc:docMk/>
            <pc:sldMk cId="354190820" sldId="279"/>
            <ac:inkMk id="105" creationId="{D6098FBD-4EB7-0F09-A224-9442F610C828}"/>
          </ac:inkMkLst>
        </pc:inkChg>
        <pc:inkChg chg="add mod">
          <ac:chgData name="narges sohrabi" userId="62ebdc094e06d550" providerId="LiveId" clId="{53F66030-2017-49FC-B643-BA5761792245}" dt="2023-09-03T11:38:44.117" v="1274"/>
          <ac:inkMkLst>
            <pc:docMk/>
            <pc:sldMk cId="354190820" sldId="279"/>
            <ac:inkMk id="106" creationId="{98D92742-4E33-E2DB-5962-1BD85E7800C2}"/>
          </ac:inkMkLst>
        </pc:inkChg>
        <pc:inkChg chg="add mod">
          <ac:chgData name="narges sohrabi" userId="62ebdc094e06d550" providerId="LiveId" clId="{53F66030-2017-49FC-B643-BA5761792245}" dt="2023-09-03T11:38:44.117" v="1274"/>
          <ac:inkMkLst>
            <pc:docMk/>
            <pc:sldMk cId="354190820" sldId="279"/>
            <ac:inkMk id="108" creationId="{76263D18-AA3A-004A-836F-5525B181246B}"/>
          </ac:inkMkLst>
        </pc:inkChg>
        <pc:inkChg chg="add mod">
          <ac:chgData name="narges sohrabi" userId="62ebdc094e06d550" providerId="LiveId" clId="{53F66030-2017-49FC-B643-BA5761792245}" dt="2023-09-03T11:38:44.117" v="1274"/>
          <ac:inkMkLst>
            <pc:docMk/>
            <pc:sldMk cId="354190820" sldId="279"/>
            <ac:inkMk id="109" creationId="{92109DAF-A28E-C8C0-E26B-FE9EBA9B85C4}"/>
          </ac:inkMkLst>
        </pc:inkChg>
        <pc:inkChg chg="add mod">
          <ac:chgData name="narges sohrabi" userId="62ebdc094e06d550" providerId="LiveId" clId="{53F66030-2017-49FC-B643-BA5761792245}" dt="2023-09-03T11:38:44.117" v="1274"/>
          <ac:inkMkLst>
            <pc:docMk/>
            <pc:sldMk cId="354190820" sldId="279"/>
            <ac:inkMk id="111" creationId="{CE7C1621-5C96-87FF-E11B-BF273F92AF58}"/>
          </ac:inkMkLst>
        </pc:inkChg>
        <pc:inkChg chg="add mod">
          <ac:chgData name="narges sohrabi" userId="62ebdc094e06d550" providerId="LiveId" clId="{53F66030-2017-49FC-B643-BA5761792245}" dt="2023-09-03T11:38:44.117" v="1274"/>
          <ac:inkMkLst>
            <pc:docMk/>
            <pc:sldMk cId="354190820" sldId="279"/>
            <ac:inkMk id="113" creationId="{12B315E5-09ED-EDBE-185E-636F654E9AE2}"/>
          </ac:inkMkLst>
        </pc:inkChg>
        <pc:inkChg chg="add mod">
          <ac:chgData name="narges sohrabi" userId="62ebdc094e06d550" providerId="LiveId" clId="{53F66030-2017-49FC-B643-BA5761792245}" dt="2023-09-03T11:38:44.117" v="1274"/>
          <ac:inkMkLst>
            <pc:docMk/>
            <pc:sldMk cId="354190820" sldId="279"/>
            <ac:inkMk id="114" creationId="{F5917804-91FB-03E2-998A-5066C6F9FECD}"/>
          </ac:inkMkLst>
        </pc:inkChg>
        <pc:inkChg chg="add mod">
          <ac:chgData name="narges sohrabi" userId="62ebdc094e06d550" providerId="LiveId" clId="{53F66030-2017-49FC-B643-BA5761792245}" dt="2023-09-03T11:38:44.117" v="1274"/>
          <ac:inkMkLst>
            <pc:docMk/>
            <pc:sldMk cId="354190820" sldId="279"/>
            <ac:inkMk id="115" creationId="{D4BBC652-E736-BE27-403A-42A754BC0F00}"/>
          </ac:inkMkLst>
        </pc:inkChg>
        <pc:inkChg chg="add mod">
          <ac:chgData name="narges sohrabi" userId="62ebdc094e06d550" providerId="LiveId" clId="{53F66030-2017-49FC-B643-BA5761792245}" dt="2023-09-03T11:38:44.117" v="1274"/>
          <ac:inkMkLst>
            <pc:docMk/>
            <pc:sldMk cId="354190820" sldId="279"/>
            <ac:inkMk id="116" creationId="{D7F99967-5B42-7C0B-D490-951871155C84}"/>
          </ac:inkMkLst>
        </pc:inkChg>
        <pc:inkChg chg="add mod">
          <ac:chgData name="narges sohrabi" userId="62ebdc094e06d550" providerId="LiveId" clId="{53F66030-2017-49FC-B643-BA5761792245}" dt="2023-09-03T11:38:44.117" v="1274"/>
          <ac:inkMkLst>
            <pc:docMk/>
            <pc:sldMk cId="354190820" sldId="279"/>
            <ac:inkMk id="117" creationId="{7047D135-91D8-618C-C30B-191526EF9236}"/>
          </ac:inkMkLst>
        </pc:inkChg>
        <pc:inkChg chg="add mod">
          <ac:chgData name="narges sohrabi" userId="62ebdc094e06d550" providerId="LiveId" clId="{53F66030-2017-49FC-B643-BA5761792245}" dt="2023-09-03T11:38:44.117" v="1274"/>
          <ac:inkMkLst>
            <pc:docMk/>
            <pc:sldMk cId="354190820" sldId="279"/>
            <ac:inkMk id="118" creationId="{8DF90D3E-D835-E1C1-C98D-A025BB14988D}"/>
          </ac:inkMkLst>
        </pc:inkChg>
        <pc:inkChg chg="add mod">
          <ac:chgData name="narges sohrabi" userId="62ebdc094e06d550" providerId="LiveId" clId="{53F66030-2017-49FC-B643-BA5761792245}" dt="2023-09-03T11:38:44.117" v="1274"/>
          <ac:inkMkLst>
            <pc:docMk/>
            <pc:sldMk cId="354190820" sldId="279"/>
            <ac:inkMk id="119" creationId="{0E8E36A3-72A6-31CE-CA00-E8D6DBDC8F60}"/>
          </ac:inkMkLst>
        </pc:inkChg>
        <pc:inkChg chg="add mod">
          <ac:chgData name="narges sohrabi" userId="62ebdc094e06d550" providerId="LiveId" clId="{53F66030-2017-49FC-B643-BA5761792245}" dt="2023-09-03T11:38:44.117" v="1274"/>
          <ac:inkMkLst>
            <pc:docMk/>
            <pc:sldMk cId="354190820" sldId="279"/>
            <ac:inkMk id="120" creationId="{3BBFD583-1270-8AA9-BA51-9700F29EC9A7}"/>
          </ac:inkMkLst>
        </pc:inkChg>
        <pc:inkChg chg="add mod">
          <ac:chgData name="narges sohrabi" userId="62ebdc094e06d550" providerId="LiveId" clId="{53F66030-2017-49FC-B643-BA5761792245}" dt="2023-09-03T11:38:44.117" v="1274"/>
          <ac:inkMkLst>
            <pc:docMk/>
            <pc:sldMk cId="354190820" sldId="279"/>
            <ac:inkMk id="122" creationId="{6670C673-B481-FFBC-E9EE-1DEFE3D15CB0}"/>
          </ac:inkMkLst>
        </pc:inkChg>
        <pc:inkChg chg="add mod">
          <ac:chgData name="narges sohrabi" userId="62ebdc094e06d550" providerId="LiveId" clId="{53F66030-2017-49FC-B643-BA5761792245}" dt="2023-09-03T11:38:44.117" v="1274"/>
          <ac:inkMkLst>
            <pc:docMk/>
            <pc:sldMk cId="354190820" sldId="279"/>
            <ac:inkMk id="123" creationId="{9E4455F7-B418-0218-1DB1-BAADBBCED46C}"/>
          </ac:inkMkLst>
        </pc:inkChg>
        <pc:inkChg chg="add mod">
          <ac:chgData name="narges sohrabi" userId="62ebdc094e06d550" providerId="LiveId" clId="{53F66030-2017-49FC-B643-BA5761792245}" dt="2023-09-03T11:38:44.117" v="1274"/>
          <ac:inkMkLst>
            <pc:docMk/>
            <pc:sldMk cId="354190820" sldId="279"/>
            <ac:inkMk id="125" creationId="{3D725DC8-FB42-4241-C256-260288EB4022}"/>
          </ac:inkMkLst>
        </pc:inkChg>
        <pc:inkChg chg="add mod">
          <ac:chgData name="narges sohrabi" userId="62ebdc094e06d550" providerId="LiveId" clId="{53F66030-2017-49FC-B643-BA5761792245}" dt="2023-09-03T11:38:44.117" v="1274"/>
          <ac:inkMkLst>
            <pc:docMk/>
            <pc:sldMk cId="354190820" sldId="279"/>
            <ac:inkMk id="126" creationId="{A6706E28-516F-48ED-0C0D-FF4657320DC1}"/>
          </ac:inkMkLst>
        </pc:inkChg>
        <pc:inkChg chg="add mod">
          <ac:chgData name="narges sohrabi" userId="62ebdc094e06d550" providerId="LiveId" clId="{53F66030-2017-49FC-B643-BA5761792245}" dt="2023-09-03T11:38:44.117" v="1274"/>
          <ac:inkMkLst>
            <pc:docMk/>
            <pc:sldMk cId="354190820" sldId="279"/>
            <ac:inkMk id="127" creationId="{BB8881EB-B41C-1523-C9CD-33A5A7CA4F6F}"/>
          </ac:inkMkLst>
        </pc:inkChg>
        <pc:inkChg chg="add mod">
          <ac:chgData name="narges sohrabi" userId="62ebdc094e06d550" providerId="LiveId" clId="{53F66030-2017-49FC-B643-BA5761792245}" dt="2023-09-03T11:38:44.117" v="1274"/>
          <ac:inkMkLst>
            <pc:docMk/>
            <pc:sldMk cId="354190820" sldId="279"/>
            <ac:inkMk id="129" creationId="{C94A0181-DED0-39E9-E3F7-7667C6447433}"/>
          </ac:inkMkLst>
        </pc:inkChg>
        <pc:inkChg chg="add mod">
          <ac:chgData name="narges sohrabi" userId="62ebdc094e06d550" providerId="LiveId" clId="{53F66030-2017-49FC-B643-BA5761792245}" dt="2023-09-03T11:38:44.117" v="1274"/>
          <ac:inkMkLst>
            <pc:docMk/>
            <pc:sldMk cId="354190820" sldId="279"/>
            <ac:inkMk id="130" creationId="{6969627E-62AF-EF28-6F5A-3CF4B64D9866}"/>
          </ac:inkMkLst>
        </pc:inkChg>
        <pc:inkChg chg="add mod">
          <ac:chgData name="narges sohrabi" userId="62ebdc094e06d550" providerId="LiveId" clId="{53F66030-2017-49FC-B643-BA5761792245}" dt="2023-09-03T11:38:44.117" v="1274"/>
          <ac:inkMkLst>
            <pc:docMk/>
            <pc:sldMk cId="354190820" sldId="279"/>
            <ac:inkMk id="131" creationId="{74E907C6-2C1D-1C79-3D56-AEF0DD70070D}"/>
          </ac:inkMkLst>
        </pc:inkChg>
        <pc:inkChg chg="add mod">
          <ac:chgData name="narges sohrabi" userId="62ebdc094e06d550" providerId="LiveId" clId="{53F66030-2017-49FC-B643-BA5761792245}" dt="2023-09-03T11:38:44.117" v="1274"/>
          <ac:inkMkLst>
            <pc:docMk/>
            <pc:sldMk cId="354190820" sldId="279"/>
            <ac:inkMk id="133" creationId="{B6B0400C-6EDE-5DFC-1203-636E80BCC0D2}"/>
          </ac:inkMkLst>
        </pc:inkChg>
        <pc:inkChg chg="add del mod">
          <ac:chgData name="narges sohrabi" userId="62ebdc094e06d550" providerId="LiveId" clId="{53F66030-2017-49FC-B643-BA5761792245}" dt="2023-09-18T00:07:05.549" v="1513" actId="478"/>
          <ac:inkMkLst>
            <pc:docMk/>
            <pc:sldMk cId="354190820" sldId="279"/>
            <ac:inkMk id="135" creationId="{CA0BAE6E-0633-1849-A89F-5E948429566B}"/>
          </ac:inkMkLst>
        </pc:inkChg>
        <pc:inkChg chg="add del mod">
          <ac:chgData name="narges sohrabi" userId="62ebdc094e06d550" providerId="LiveId" clId="{53F66030-2017-49FC-B643-BA5761792245}" dt="2023-09-18T00:06:42.029" v="1501" actId="478"/>
          <ac:inkMkLst>
            <pc:docMk/>
            <pc:sldMk cId="354190820" sldId="279"/>
            <ac:inkMk id="136" creationId="{1C30FC63-F049-F0AA-E044-858D6EFB8831}"/>
          </ac:inkMkLst>
        </pc:inkChg>
        <pc:inkChg chg="add mod">
          <ac:chgData name="narges sohrabi" userId="62ebdc094e06d550" providerId="LiveId" clId="{53F66030-2017-49FC-B643-BA5761792245}" dt="2023-09-03T11:39:19.453" v="1287"/>
          <ac:inkMkLst>
            <pc:docMk/>
            <pc:sldMk cId="354190820" sldId="279"/>
            <ac:inkMk id="137" creationId="{286BA1F3-968D-B6DD-B88E-18C1BD9BB16C}"/>
          </ac:inkMkLst>
        </pc:inkChg>
        <pc:inkChg chg="add mod">
          <ac:chgData name="narges sohrabi" userId="62ebdc094e06d550" providerId="LiveId" clId="{53F66030-2017-49FC-B643-BA5761792245}" dt="2023-09-03T11:39:19.453" v="1287"/>
          <ac:inkMkLst>
            <pc:docMk/>
            <pc:sldMk cId="354190820" sldId="279"/>
            <ac:inkMk id="138" creationId="{5D4D6C63-D7A6-5CAB-08BF-45A2EF222E79}"/>
          </ac:inkMkLst>
        </pc:inkChg>
        <pc:inkChg chg="add mod">
          <ac:chgData name="narges sohrabi" userId="62ebdc094e06d550" providerId="LiveId" clId="{53F66030-2017-49FC-B643-BA5761792245}" dt="2023-09-03T11:39:19.453" v="1287"/>
          <ac:inkMkLst>
            <pc:docMk/>
            <pc:sldMk cId="354190820" sldId="279"/>
            <ac:inkMk id="140" creationId="{49545506-0E7D-F518-82AE-9C98DC86FE44}"/>
          </ac:inkMkLst>
        </pc:inkChg>
        <pc:inkChg chg="add mod">
          <ac:chgData name="narges sohrabi" userId="62ebdc094e06d550" providerId="LiveId" clId="{53F66030-2017-49FC-B643-BA5761792245}" dt="2023-09-03T11:39:19.453" v="1287"/>
          <ac:inkMkLst>
            <pc:docMk/>
            <pc:sldMk cId="354190820" sldId="279"/>
            <ac:inkMk id="141" creationId="{586A2A83-1468-EC08-EFD3-14D0693F602F}"/>
          </ac:inkMkLst>
        </pc:inkChg>
        <pc:inkChg chg="add mod">
          <ac:chgData name="narges sohrabi" userId="62ebdc094e06d550" providerId="LiveId" clId="{53F66030-2017-49FC-B643-BA5761792245}" dt="2023-09-03T11:39:23.151" v="1289"/>
          <ac:inkMkLst>
            <pc:docMk/>
            <pc:sldMk cId="354190820" sldId="279"/>
            <ac:inkMk id="143" creationId="{A9FD2298-3A5C-20BF-B8A2-18CA33CB335D}"/>
          </ac:inkMkLst>
        </pc:inkChg>
        <pc:inkChg chg="add mod">
          <ac:chgData name="narges sohrabi" userId="62ebdc094e06d550" providerId="LiveId" clId="{53F66030-2017-49FC-B643-BA5761792245}" dt="2023-09-03T11:39:23.151" v="1289"/>
          <ac:inkMkLst>
            <pc:docMk/>
            <pc:sldMk cId="354190820" sldId="279"/>
            <ac:inkMk id="144" creationId="{A6304E61-F6CF-1724-AFEE-1E536345A34A}"/>
          </ac:inkMkLst>
        </pc:inkChg>
        <pc:inkChg chg="add mod">
          <ac:chgData name="narges sohrabi" userId="62ebdc094e06d550" providerId="LiveId" clId="{53F66030-2017-49FC-B643-BA5761792245}" dt="2023-09-03T11:39:23.151" v="1289"/>
          <ac:inkMkLst>
            <pc:docMk/>
            <pc:sldMk cId="354190820" sldId="279"/>
            <ac:inkMk id="145" creationId="{108862E5-F8FB-6DC3-7A1D-A2ACEFE25BFA}"/>
          </ac:inkMkLst>
        </pc:inkChg>
        <pc:inkChg chg="add mod">
          <ac:chgData name="narges sohrabi" userId="62ebdc094e06d550" providerId="LiveId" clId="{53F66030-2017-49FC-B643-BA5761792245}" dt="2023-09-03T11:39:23.151" v="1289"/>
          <ac:inkMkLst>
            <pc:docMk/>
            <pc:sldMk cId="354190820" sldId="279"/>
            <ac:inkMk id="146" creationId="{3008E91D-C4EC-9BE2-A48C-AD621959C892}"/>
          </ac:inkMkLst>
        </pc:inkChg>
        <pc:inkChg chg="add del mod">
          <ac:chgData name="narges sohrabi" userId="62ebdc094e06d550" providerId="LiveId" clId="{53F66030-2017-49FC-B643-BA5761792245}" dt="2023-09-18T00:07:01.418" v="1511" actId="478"/>
          <ac:inkMkLst>
            <pc:docMk/>
            <pc:sldMk cId="354190820" sldId="279"/>
            <ac:inkMk id="148" creationId="{FD0C97B5-BAC7-4C19-601F-34D46968E432}"/>
          </ac:inkMkLst>
        </pc:inkChg>
        <pc:inkChg chg="add del mod">
          <ac:chgData name="narges sohrabi" userId="62ebdc094e06d550" providerId="LiveId" clId="{53F66030-2017-49FC-B643-BA5761792245}" dt="2023-09-03T11:37:06.782" v="1224"/>
          <ac:inkMkLst>
            <pc:docMk/>
            <pc:sldMk cId="354190820" sldId="279"/>
            <ac:inkMk id="150" creationId="{7F21F776-90BD-5DB7-9AEE-A6870FEC86D2}"/>
          </ac:inkMkLst>
        </pc:inkChg>
        <pc:inkChg chg="add del mod">
          <ac:chgData name="narges sohrabi" userId="62ebdc094e06d550" providerId="LiveId" clId="{53F66030-2017-49FC-B643-BA5761792245}" dt="2023-09-03T11:37:06.219" v="1222"/>
          <ac:inkMkLst>
            <pc:docMk/>
            <pc:sldMk cId="354190820" sldId="279"/>
            <ac:inkMk id="152" creationId="{B2D83FE6-78EA-3A45-49D8-9A776A06E392}"/>
          </ac:inkMkLst>
        </pc:inkChg>
        <pc:inkChg chg="add del mod">
          <ac:chgData name="narges sohrabi" userId="62ebdc094e06d550" providerId="LiveId" clId="{53F66030-2017-49FC-B643-BA5761792245}" dt="2023-09-18T00:06:55.134" v="1507" actId="478"/>
          <ac:inkMkLst>
            <pc:docMk/>
            <pc:sldMk cId="354190820" sldId="279"/>
            <ac:inkMk id="154" creationId="{5E62B62F-3DD0-6351-A336-A4204F33AADE}"/>
          </ac:inkMkLst>
        </pc:inkChg>
        <pc:inkChg chg="add del mod">
          <ac:chgData name="narges sohrabi" userId="62ebdc094e06d550" providerId="LiveId" clId="{53F66030-2017-49FC-B643-BA5761792245}" dt="2023-09-18T00:06:48.852" v="1504" actId="478"/>
          <ac:inkMkLst>
            <pc:docMk/>
            <pc:sldMk cId="354190820" sldId="279"/>
            <ac:inkMk id="156" creationId="{BC307BFE-74FE-FFC6-E402-9674A85259AC}"/>
          </ac:inkMkLst>
        </pc:inkChg>
        <pc:inkChg chg="add del mod">
          <ac:chgData name="narges sohrabi" userId="62ebdc094e06d550" providerId="LiveId" clId="{53F66030-2017-49FC-B643-BA5761792245}" dt="2023-09-03T11:38:44.668" v="1275" actId="9405"/>
          <ac:inkMkLst>
            <pc:docMk/>
            <pc:sldMk cId="354190820" sldId="279"/>
            <ac:inkMk id="157" creationId="{68320CC5-E3FA-BD7A-B2AF-F13CA09FDD98}"/>
          </ac:inkMkLst>
        </pc:inkChg>
        <pc:inkChg chg="add del mod">
          <ac:chgData name="narges sohrabi" userId="62ebdc094e06d550" providerId="LiveId" clId="{53F66030-2017-49FC-B643-BA5761792245}" dt="2023-09-03T11:38:44.117" v="1274"/>
          <ac:inkMkLst>
            <pc:docMk/>
            <pc:sldMk cId="354190820" sldId="279"/>
            <ac:inkMk id="158" creationId="{95BE1256-67B2-2845-19A9-68D5962A8BF7}"/>
          </ac:inkMkLst>
        </pc:inkChg>
        <pc:inkChg chg="add del mod">
          <ac:chgData name="narges sohrabi" userId="62ebdc094e06d550" providerId="LiveId" clId="{53F66030-2017-49FC-B643-BA5761792245}" dt="2023-09-03T11:38:43.526" v="1272"/>
          <ac:inkMkLst>
            <pc:docMk/>
            <pc:sldMk cId="354190820" sldId="279"/>
            <ac:inkMk id="160" creationId="{D5BDE840-AB4A-5C3C-258E-E7B993E63B34}"/>
          </ac:inkMkLst>
        </pc:inkChg>
        <pc:inkChg chg="add del mod">
          <ac:chgData name="narges sohrabi" userId="62ebdc094e06d550" providerId="LiveId" clId="{53F66030-2017-49FC-B643-BA5761792245}" dt="2023-09-03T11:38:43.102" v="1270" actId="9405"/>
          <ac:inkMkLst>
            <pc:docMk/>
            <pc:sldMk cId="354190820" sldId="279"/>
            <ac:inkMk id="162" creationId="{D5A9CE73-BF43-7B72-474E-44942D9713AA}"/>
          </ac:inkMkLst>
        </pc:inkChg>
        <pc:inkChg chg="add del mod">
          <ac:chgData name="narges sohrabi" userId="62ebdc094e06d550" providerId="LiveId" clId="{53F66030-2017-49FC-B643-BA5761792245}" dt="2023-09-03T11:38:42.660" v="1269"/>
          <ac:inkMkLst>
            <pc:docMk/>
            <pc:sldMk cId="354190820" sldId="279"/>
            <ac:inkMk id="163" creationId="{CBC88696-61B6-ABD3-6F2C-54DDABA7770A}"/>
          </ac:inkMkLst>
        </pc:inkChg>
        <pc:inkChg chg="add del mod">
          <ac:chgData name="narges sohrabi" userId="62ebdc094e06d550" providerId="LiveId" clId="{53F66030-2017-49FC-B643-BA5761792245}" dt="2023-09-03T11:38:41.884" v="1267"/>
          <ac:inkMkLst>
            <pc:docMk/>
            <pc:sldMk cId="354190820" sldId="279"/>
            <ac:inkMk id="165" creationId="{42A46AEF-8B21-C646-42D6-DB53538D544E}"/>
          </ac:inkMkLst>
        </pc:inkChg>
        <pc:inkChg chg="add del mod">
          <ac:chgData name="narges sohrabi" userId="62ebdc094e06d550" providerId="LiveId" clId="{53F66030-2017-49FC-B643-BA5761792245}" dt="2023-09-03T11:38:41.554" v="1265"/>
          <ac:inkMkLst>
            <pc:docMk/>
            <pc:sldMk cId="354190820" sldId="279"/>
            <ac:inkMk id="167" creationId="{8427DD94-B146-B398-5CB6-347718CBB1DF}"/>
          </ac:inkMkLst>
        </pc:inkChg>
        <pc:inkChg chg="add del mod">
          <ac:chgData name="narges sohrabi" userId="62ebdc094e06d550" providerId="LiveId" clId="{53F66030-2017-49FC-B643-BA5761792245}" dt="2023-09-03T11:38:40.820" v="1263"/>
          <ac:inkMkLst>
            <pc:docMk/>
            <pc:sldMk cId="354190820" sldId="279"/>
            <ac:inkMk id="169" creationId="{0EABDE45-CC1C-6BBC-84A8-DE89C02439A7}"/>
          </ac:inkMkLst>
        </pc:inkChg>
        <pc:inkChg chg="add del mod">
          <ac:chgData name="narges sohrabi" userId="62ebdc094e06d550" providerId="LiveId" clId="{53F66030-2017-49FC-B643-BA5761792245}" dt="2023-09-03T11:38:40.334" v="1261" actId="9405"/>
          <ac:inkMkLst>
            <pc:docMk/>
            <pc:sldMk cId="354190820" sldId="279"/>
            <ac:inkMk id="171" creationId="{0942B2B2-7436-BD74-5592-B664B0A540BD}"/>
          </ac:inkMkLst>
        </pc:inkChg>
        <pc:inkChg chg="add del mod">
          <ac:chgData name="narges sohrabi" userId="62ebdc094e06d550" providerId="LiveId" clId="{53F66030-2017-49FC-B643-BA5761792245}" dt="2023-09-03T11:38:39.996" v="1260"/>
          <ac:inkMkLst>
            <pc:docMk/>
            <pc:sldMk cId="354190820" sldId="279"/>
            <ac:inkMk id="172" creationId="{F5B8989F-E05D-E57D-3A10-009AA18F0387}"/>
          </ac:inkMkLst>
        </pc:inkChg>
        <pc:inkChg chg="add del mod">
          <ac:chgData name="narges sohrabi" userId="62ebdc094e06d550" providerId="LiveId" clId="{53F66030-2017-49FC-B643-BA5761792245}" dt="2023-09-03T11:38:39.692" v="1258" actId="9405"/>
          <ac:inkMkLst>
            <pc:docMk/>
            <pc:sldMk cId="354190820" sldId="279"/>
            <ac:inkMk id="174" creationId="{0F131338-0D40-09DC-E0AD-79602D05F5F2}"/>
          </ac:inkMkLst>
        </pc:inkChg>
        <pc:inkChg chg="add del mod">
          <ac:chgData name="narges sohrabi" userId="62ebdc094e06d550" providerId="LiveId" clId="{53F66030-2017-49FC-B643-BA5761792245}" dt="2023-09-03T11:38:39.340" v="1257"/>
          <ac:inkMkLst>
            <pc:docMk/>
            <pc:sldMk cId="354190820" sldId="279"/>
            <ac:inkMk id="175" creationId="{DBB1FA88-809E-250E-EECA-B6DDCB189C8D}"/>
          </ac:inkMkLst>
        </pc:inkChg>
        <pc:inkChg chg="add del mod">
          <ac:chgData name="narges sohrabi" userId="62ebdc094e06d550" providerId="LiveId" clId="{53F66030-2017-49FC-B643-BA5761792245}" dt="2023-09-03T11:38:38.904" v="1255"/>
          <ac:inkMkLst>
            <pc:docMk/>
            <pc:sldMk cId="354190820" sldId="279"/>
            <ac:inkMk id="177" creationId="{CE72E0CA-2019-9E61-BB67-EB8A0444A88A}"/>
          </ac:inkMkLst>
        </pc:inkChg>
        <pc:inkChg chg="add del mod">
          <ac:chgData name="narges sohrabi" userId="62ebdc094e06d550" providerId="LiveId" clId="{53F66030-2017-49FC-B643-BA5761792245}" dt="2023-09-03T11:38:38.721" v="1253"/>
          <ac:inkMkLst>
            <pc:docMk/>
            <pc:sldMk cId="354190820" sldId="279"/>
            <ac:inkMk id="179" creationId="{0AA79881-FA8F-DB94-063F-2027FB1DD0A5}"/>
          </ac:inkMkLst>
        </pc:inkChg>
        <pc:inkChg chg="add del mod">
          <ac:chgData name="narges sohrabi" userId="62ebdc094e06d550" providerId="LiveId" clId="{53F66030-2017-49FC-B643-BA5761792245}" dt="2023-09-18T00:07:03.176" v="1512" actId="478"/>
          <ac:inkMkLst>
            <pc:docMk/>
            <pc:sldMk cId="354190820" sldId="279"/>
            <ac:inkMk id="181" creationId="{73CAB070-EFD0-E219-8747-B54C7C6EB4FA}"/>
          </ac:inkMkLst>
        </pc:inkChg>
        <pc:inkChg chg="add del mod">
          <ac:chgData name="narges sohrabi" userId="62ebdc094e06d550" providerId="LiveId" clId="{53F66030-2017-49FC-B643-BA5761792245}" dt="2023-09-18T00:07:07.325" v="1514" actId="478"/>
          <ac:inkMkLst>
            <pc:docMk/>
            <pc:sldMk cId="354190820" sldId="279"/>
            <ac:inkMk id="182" creationId="{7C9D61FE-CF49-A19C-B96C-588B048C353D}"/>
          </ac:inkMkLst>
        </pc:inkChg>
        <pc:inkChg chg="add mod">
          <ac:chgData name="narges sohrabi" userId="62ebdc094e06d550" providerId="LiveId" clId="{53F66030-2017-49FC-B643-BA5761792245}" dt="2023-09-03T11:39:19.453" v="1287"/>
          <ac:inkMkLst>
            <pc:docMk/>
            <pc:sldMk cId="354190820" sldId="279"/>
            <ac:inkMk id="183" creationId="{B7582845-8833-FE9D-CC52-A80240C1464B}"/>
          </ac:inkMkLst>
        </pc:inkChg>
        <pc:inkChg chg="add del mod">
          <ac:chgData name="narges sohrabi" userId="62ebdc094e06d550" providerId="LiveId" clId="{53F66030-2017-49FC-B643-BA5761792245}" dt="2023-09-18T00:06:58.231" v="1509" actId="478"/>
          <ac:inkMkLst>
            <pc:docMk/>
            <pc:sldMk cId="354190820" sldId="279"/>
            <ac:inkMk id="184" creationId="{FA9B5F12-F98C-459E-A0C5-E42DDDD55262}"/>
          </ac:inkMkLst>
        </pc:inkChg>
        <pc:inkChg chg="add del">
          <ac:chgData name="narges sohrabi" userId="62ebdc094e06d550" providerId="LiveId" clId="{53F66030-2017-49FC-B643-BA5761792245}" dt="2023-09-18T00:06:56.687" v="1508" actId="478"/>
          <ac:inkMkLst>
            <pc:docMk/>
            <pc:sldMk cId="354190820" sldId="279"/>
            <ac:inkMk id="187" creationId="{0AD8F0D8-86D3-70A0-D814-5864DF15DFB1}"/>
          </ac:inkMkLst>
        </pc:inkChg>
        <pc:inkChg chg="add mod">
          <ac:chgData name="narges sohrabi" userId="62ebdc094e06d550" providerId="LiveId" clId="{53F66030-2017-49FC-B643-BA5761792245}" dt="2023-09-03T11:39:14.465" v="1285"/>
          <ac:inkMkLst>
            <pc:docMk/>
            <pc:sldMk cId="354190820" sldId="279"/>
            <ac:inkMk id="188" creationId="{C6CF6219-D311-A768-986A-54C886F38B82}"/>
          </ac:inkMkLst>
        </pc:inkChg>
        <pc:inkChg chg="add mod">
          <ac:chgData name="narges sohrabi" userId="62ebdc094e06d550" providerId="LiveId" clId="{53F66030-2017-49FC-B643-BA5761792245}" dt="2023-09-03T11:39:14.465" v="1285"/>
          <ac:inkMkLst>
            <pc:docMk/>
            <pc:sldMk cId="354190820" sldId="279"/>
            <ac:inkMk id="189" creationId="{2503310F-FC61-B6E0-28F1-9D787C27AD1F}"/>
          </ac:inkMkLst>
        </pc:inkChg>
        <pc:inkChg chg="add mod">
          <ac:chgData name="narges sohrabi" userId="62ebdc094e06d550" providerId="LiveId" clId="{53F66030-2017-49FC-B643-BA5761792245}" dt="2023-09-03T11:39:14.465" v="1285"/>
          <ac:inkMkLst>
            <pc:docMk/>
            <pc:sldMk cId="354190820" sldId="279"/>
            <ac:inkMk id="190" creationId="{0F7CD3DF-8BE4-1A64-D298-52E494192F1D}"/>
          </ac:inkMkLst>
        </pc:inkChg>
        <pc:inkChg chg="add mod">
          <ac:chgData name="narges sohrabi" userId="62ebdc094e06d550" providerId="LiveId" clId="{53F66030-2017-49FC-B643-BA5761792245}" dt="2023-09-03T11:39:19.453" v="1287"/>
          <ac:inkMkLst>
            <pc:docMk/>
            <pc:sldMk cId="354190820" sldId="279"/>
            <ac:inkMk id="192" creationId="{422B73F9-1007-2477-5EAC-202A08D53DC1}"/>
          </ac:inkMkLst>
        </pc:inkChg>
        <pc:inkChg chg="add mod">
          <ac:chgData name="narges sohrabi" userId="62ebdc094e06d550" providerId="LiveId" clId="{53F66030-2017-49FC-B643-BA5761792245}" dt="2023-09-03T11:39:23.151" v="1289"/>
          <ac:inkMkLst>
            <pc:docMk/>
            <pc:sldMk cId="354190820" sldId="279"/>
            <ac:inkMk id="194" creationId="{92287B2C-CFA0-0826-7B35-A6D159222777}"/>
          </ac:inkMkLst>
        </pc:inkChg>
        <pc:inkChg chg="add mod">
          <ac:chgData name="narges sohrabi" userId="62ebdc094e06d550" providerId="LiveId" clId="{53F66030-2017-49FC-B643-BA5761792245}" dt="2023-09-03T11:39:48.436" v="1297"/>
          <ac:inkMkLst>
            <pc:docMk/>
            <pc:sldMk cId="354190820" sldId="279"/>
            <ac:inkMk id="196" creationId="{4A3BBDF2-6F8B-B8CB-0817-7488B02AC535}"/>
          </ac:inkMkLst>
        </pc:inkChg>
        <pc:inkChg chg="add mod">
          <ac:chgData name="narges sohrabi" userId="62ebdc094e06d550" providerId="LiveId" clId="{53F66030-2017-49FC-B643-BA5761792245}" dt="2023-09-03T11:39:48.436" v="1297"/>
          <ac:inkMkLst>
            <pc:docMk/>
            <pc:sldMk cId="354190820" sldId="279"/>
            <ac:inkMk id="197" creationId="{7CC4936C-BE86-1C86-5AE9-B2A32AE6BFB1}"/>
          </ac:inkMkLst>
        </pc:inkChg>
        <pc:inkChg chg="add mod">
          <ac:chgData name="narges sohrabi" userId="62ebdc094e06d550" providerId="LiveId" clId="{53F66030-2017-49FC-B643-BA5761792245}" dt="2023-09-03T11:39:48.436" v="1297"/>
          <ac:inkMkLst>
            <pc:docMk/>
            <pc:sldMk cId="354190820" sldId="279"/>
            <ac:inkMk id="199" creationId="{CAF8E96B-3D4A-767E-D243-8C1DF0A527A4}"/>
          </ac:inkMkLst>
        </pc:inkChg>
        <pc:inkChg chg="add mod">
          <ac:chgData name="narges sohrabi" userId="62ebdc094e06d550" providerId="LiveId" clId="{53F66030-2017-49FC-B643-BA5761792245}" dt="2023-09-03T11:39:48.436" v="1297"/>
          <ac:inkMkLst>
            <pc:docMk/>
            <pc:sldMk cId="354190820" sldId="279"/>
            <ac:inkMk id="200" creationId="{EF20F978-F96D-B4BC-30F4-0CE3C9AC3B77}"/>
          </ac:inkMkLst>
        </pc:inkChg>
        <pc:inkChg chg="add mod">
          <ac:chgData name="narges sohrabi" userId="62ebdc094e06d550" providerId="LiveId" clId="{53F66030-2017-49FC-B643-BA5761792245}" dt="2023-09-03T11:39:48.436" v="1297"/>
          <ac:inkMkLst>
            <pc:docMk/>
            <pc:sldMk cId="354190820" sldId="279"/>
            <ac:inkMk id="202" creationId="{6965A7B3-C649-B6B2-DDD2-071B2A679EAD}"/>
          </ac:inkMkLst>
        </pc:inkChg>
      </pc:sldChg>
      <pc:sldChg chg="addSp delSp modSp new mod setBg">
        <pc:chgData name="narges sohrabi" userId="62ebdc094e06d550" providerId="LiveId" clId="{53F66030-2017-49FC-B643-BA5761792245}" dt="2023-09-25T23:23:46.803" v="3797" actId="20577"/>
        <pc:sldMkLst>
          <pc:docMk/>
          <pc:sldMk cId="2061811530" sldId="280"/>
        </pc:sldMkLst>
        <pc:spChg chg="mod">
          <ac:chgData name="narges sohrabi" userId="62ebdc094e06d550" providerId="LiveId" clId="{53F66030-2017-49FC-B643-BA5761792245}" dt="2023-09-25T23:23:10.646" v="3785" actId="26606"/>
          <ac:spMkLst>
            <pc:docMk/>
            <pc:sldMk cId="2061811530" sldId="280"/>
            <ac:spMk id="2" creationId="{1A001706-8CBA-17BB-E8C6-ADB0EFA7C5F6}"/>
          </ac:spMkLst>
        </pc:spChg>
        <pc:spChg chg="mod">
          <ac:chgData name="narges sohrabi" userId="62ebdc094e06d550" providerId="LiveId" clId="{53F66030-2017-49FC-B643-BA5761792245}" dt="2023-09-25T23:23:46.803" v="3797" actId="20577"/>
          <ac:spMkLst>
            <pc:docMk/>
            <pc:sldMk cId="2061811530" sldId="280"/>
            <ac:spMk id="3" creationId="{F618A88D-B7B9-6635-4DC2-5AE22FE818B3}"/>
          </ac:spMkLst>
        </pc:spChg>
        <pc:spChg chg="add del">
          <ac:chgData name="narges sohrabi" userId="62ebdc094e06d550" providerId="LiveId" clId="{53F66030-2017-49FC-B643-BA5761792245}" dt="2023-09-25T23:22:12.247" v="3762"/>
          <ac:spMkLst>
            <pc:docMk/>
            <pc:sldMk cId="2061811530" sldId="280"/>
            <ac:spMk id="6" creationId="{4C724B58-349B-A325-FE68-03160A0B600C}"/>
          </ac:spMkLst>
        </pc:spChg>
        <pc:spChg chg="add del">
          <ac:chgData name="narges sohrabi" userId="62ebdc094e06d550" providerId="LiveId" clId="{53F66030-2017-49FC-B643-BA5761792245}" dt="2023-09-25T23:21:43.186" v="3753" actId="26606"/>
          <ac:spMkLst>
            <pc:docMk/>
            <pc:sldMk cId="2061811530" sldId="280"/>
            <ac:spMk id="128" creationId="{0288C6B4-AFC3-407F-A595-EFFD38D4CCAF}"/>
          </ac:spMkLst>
        </pc:spChg>
        <pc:spChg chg="add del">
          <ac:chgData name="narges sohrabi" userId="62ebdc094e06d550" providerId="LiveId" clId="{53F66030-2017-49FC-B643-BA5761792245}" dt="2023-09-25T23:21:43.186" v="3753" actId="26606"/>
          <ac:spMkLst>
            <pc:docMk/>
            <pc:sldMk cId="2061811530" sldId="280"/>
            <ac:spMk id="129" creationId="{CF236821-17FE-429B-8D2C-08E13A64EA40}"/>
          </ac:spMkLst>
        </pc:spChg>
        <pc:spChg chg="add del">
          <ac:chgData name="narges sohrabi" userId="62ebdc094e06d550" providerId="LiveId" clId="{53F66030-2017-49FC-B643-BA5761792245}" dt="2023-09-25T23:21:43.186" v="3753" actId="26606"/>
          <ac:spMkLst>
            <pc:docMk/>
            <pc:sldMk cId="2061811530" sldId="280"/>
            <ac:spMk id="130" creationId="{C0BDBCD2-E081-43AB-9119-C55465E59757}"/>
          </ac:spMkLst>
        </pc:spChg>
        <pc:spChg chg="add del">
          <ac:chgData name="narges sohrabi" userId="62ebdc094e06d550" providerId="LiveId" clId="{53F66030-2017-49FC-B643-BA5761792245}" dt="2023-09-25T23:21:43.186" v="3753" actId="26606"/>
          <ac:spMkLst>
            <pc:docMk/>
            <pc:sldMk cId="2061811530" sldId="280"/>
            <ac:spMk id="131" creationId="{98E79BE4-34FE-485A-98A5-92CE8F7C4743}"/>
          </ac:spMkLst>
        </pc:spChg>
        <pc:spChg chg="add del">
          <ac:chgData name="narges sohrabi" userId="62ebdc094e06d550" providerId="LiveId" clId="{53F66030-2017-49FC-B643-BA5761792245}" dt="2023-09-25T23:21:43.186" v="3753" actId="26606"/>
          <ac:spMkLst>
            <pc:docMk/>
            <pc:sldMk cId="2061811530" sldId="280"/>
            <ac:spMk id="132" creationId="{7A5F0580-5EE9-419F-96EE-B6529EF6E7D0}"/>
          </ac:spMkLst>
        </pc:spChg>
        <pc:spChg chg="add del">
          <ac:chgData name="narges sohrabi" userId="62ebdc094e06d550" providerId="LiveId" clId="{53F66030-2017-49FC-B643-BA5761792245}" dt="2023-09-25T23:21:51.943" v="3755" actId="26606"/>
          <ac:spMkLst>
            <pc:docMk/>
            <pc:sldMk cId="2061811530" sldId="280"/>
            <ac:spMk id="134" creationId="{2C9A9DA9-7DC8-488B-A882-123947B0F3D9}"/>
          </ac:spMkLst>
        </pc:spChg>
        <pc:spChg chg="add del">
          <ac:chgData name="narges sohrabi" userId="62ebdc094e06d550" providerId="LiveId" clId="{53F66030-2017-49FC-B643-BA5761792245}" dt="2023-09-25T23:21:51.943" v="3755" actId="26606"/>
          <ac:spMkLst>
            <pc:docMk/>
            <pc:sldMk cId="2061811530" sldId="280"/>
            <ac:spMk id="135" creationId="{57F6BDD4-E066-4008-8011-6CC31AEB4556}"/>
          </ac:spMkLst>
        </pc:spChg>
        <pc:spChg chg="add del">
          <ac:chgData name="narges sohrabi" userId="62ebdc094e06d550" providerId="LiveId" clId="{53F66030-2017-49FC-B643-BA5761792245}" dt="2023-09-25T23:21:51.943" v="3755" actId="26606"/>
          <ac:spMkLst>
            <pc:docMk/>
            <pc:sldMk cId="2061811530" sldId="280"/>
            <ac:spMk id="136" creationId="{2711A8FB-68FC-45FC-B01E-38F809E2D439}"/>
          </ac:spMkLst>
        </pc:spChg>
        <pc:spChg chg="add del">
          <ac:chgData name="narges sohrabi" userId="62ebdc094e06d550" providerId="LiveId" clId="{53F66030-2017-49FC-B643-BA5761792245}" dt="2023-09-25T23:21:51.943" v="3755" actId="26606"/>
          <ac:spMkLst>
            <pc:docMk/>
            <pc:sldMk cId="2061811530" sldId="280"/>
            <ac:spMk id="137" creationId="{2A865FE3-5FC9-4049-87CF-30019C46C0F5}"/>
          </ac:spMkLst>
        </pc:spChg>
        <pc:spChg chg="add del">
          <ac:chgData name="narges sohrabi" userId="62ebdc094e06d550" providerId="LiveId" clId="{53F66030-2017-49FC-B643-BA5761792245}" dt="2023-09-25T23:23:10.646" v="3785" actId="26606"/>
          <ac:spMkLst>
            <pc:docMk/>
            <pc:sldMk cId="2061811530" sldId="280"/>
            <ac:spMk id="139" creationId="{0288C6B4-AFC3-407F-A595-EFFD38D4CCAF}"/>
          </ac:spMkLst>
        </pc:spChg>
        <pc:spChg chg="add del">
          <ac:chgData name="narges sohrabi" userId="62ebdc094e06d550" providerId="LiveId" clId="{53F66030-2017-49FC-B643-BA5761792245}" dt="2023-09-25T23:23:10.646" v="3785" actId="26606"/>
          <ac:spMkLst>
            <pc:docMk/>
            <pc:sldMk cId="2061811530" sldId="280"/>
            <ac:spMk id="140" creationId="{CF236821-17FE-429B-8D2C-08E13A64EA40}"/>
          </ac:spMkLst>
        </pc:spChg>
        <pc:spChg chg="add del">
          <ac:chgData name="narges sohrabi" userId="62ebdc094e06d550" providerId="LiveId" clId="{53F66030-2017-49FC-B643-BA5761792245}" dt="2023-09-25T23:23:10.646" v="3785" actId="26606"/>
          <ac:spMkLst>
            <pc:docMk/>
            <pc:sldMk cId="2061811530" sldId="280"/>
            <ac:spMk id="141" creationId="{C0BDBCD2-E081-43AB-9119-C55465E59757}"/>
          </ac:spMkLst>
        </pc:spChg>
        <pc:spChg chg="add del">
          <ac:chgData name="narges sohrabi" userId="62ebdc094e06d550" providerId="LiveId" clId="{53F66030-2017-49FC-B643-BA5761792245}" dt="2023-09-25T23:23:10.646" v="3785" actId="26606"/>
          <ac:spMkLst>
            <pc:docMk/>
            <pc:sldMk cId="2061811530" sldId="280"/>
            <ac:spMk id="142" creationId="{98E79BE4-34FE-485A-98A5-92CE8F7C4743}"/>
          </ac:spMkLst>
        </pc:spChg>
        <pc:spChg chg="add del">
          <ac:chgData name="narges sohrabi" userId="62ebdc094e06d550" providerId="LiveId" clId="{53F66030-2017-49FC-B643-BA5761792245}" dt="2023-09-25T23:23:10.646" v="3785" actId="26606"/>
          <ac:spMkLst>
            <pc:docMk/>
            <pc:sldMk cId="2061811530" sldId="280"/>
            <ac:spMk id="143" creationId="{7A5F0580-5EE9-419F-96EE-B6529EF6E7D0}"/>
          </ac:spMkLst>
        </pc:spChg>
        <pc:spChg chg="add">
          <ac:chgData name="narges sohrabi" userId="62ebdc094e06d550" providerId="LiveId" clId="{53F66030-2017-49FC-B643-BA5761792245}" dt="2023-09-25T23:23:10.646" v="3785" actId="26606"/>
          <ac:spMkLst>
            <pc:docMk/>
            <pc:sldMk cId="2061811530" sldId="280"/>
            <ac:spMk id="148" creationId="{115719BB-48A7-4AF4-BB91-DC82E0DF727D}"/>
          </ac:spMkLst>
        </pc:spChg>
        <pc:spChg chg="add">
          <ac:chgData name="narges sohrabi" userId="62ebdc094e06d550" providerId="LiveId" clId="{53F66030-2017-49FC-B643-BA5761792245}" dt="2023-09-25T23:23:10.646" v="3785" actId="26606"/>
          <ac:spMkLst>
            <pc:docMk/>
            <pc:sldMk cId="2061811530" sldId="280"/>
            <ac:spMk id="150" creationId="{10973A55-5440-4A99-B526-B5812E46271E}"/>
          </ac:spMkLst>
        </pc:spChg>
        <pc:spChg chg="add">
          <ac:chgData name="narges sohrabi" userId="62ebdc094e06d550" providerId="LiveId" clId="{53F66030-2017-49FC-B643-BA5761792245}" dt="2023-09-25T23:23:10.646" v="3785" actId="26606"/>
          <ac:spMkLst>
            <pc:docMk/>
            <pc:sldMk cId="2061811530" sldId="280"/>
            <ac:spMk id="152" creationId="{A9682493-588A-4D52-98F6-FBBD80C07ECB}"/>
          </ac:spMkLst>
        </pc:spChg>
        <pc:spChg chg="add">
          <ac:chgData name="narges sohrabi" userId="62ebdc094e06d550" providerId="LiveId" clId="{53F66030-2017-49FC-B643-BA5761792245}" dt="2023-09-25T23:23:10.646" v="3785" actId="26606"/>
          <ac:spMkLst>
            <pc:docMk/>
            <pc:sldMk cId="2061811530" sldId="280"/>
            <ac:spMk id="154" creationId="{FBEC5A7A-ADE4-48D9-B89C-2BA1C9110632}"/>
          </ac:spMkLst>
        </pc:spChg>
        <pc:spChg chg="add">
          <ac:chgData name="narges sohrabi" userId="62ebdc094e06d550" providerId="LiveId" clId="{53F66030-2017-49FC-B643-BA5761792245}" dt="2023-09-25T23:23:10.646" v="3785" actId="26606"/>
          <ac:spMkLst>
            <pc:docMk/>
            <pc:sldMk cId="2061811530" sldId="280"/>
            <ac:spMk id="156" creationId="{82095FCE-EF05-4443-B97A-85DEE3A5CA17}"/>
          </ac:spMkLst>
        </pc:spChg>
        <pc:grpChg chg="del mod">
          <ac:chgData name="narges sohrabi" userId="62ebdc094e06d550" providerId="LiveId" clId="{53F66030-2017-49FC-B643-BA5761792245}" dt="2023-09-03T11:11:23.249" v="1074"/>
          <ac:grpSpMkLst>
            <pc:docMk/>
            <pc:sldMk cId="2061811530" sldId="280"/>
            <ac:grpSpMk id="6" creationId="{C26A3D56-85C5-3DF1-5FA7-CFD6B8D64B45}"/>
          </ac:grpSpMkLst>
        </pc:grpChg>
        <pc:grpChg chg="del mod">
          <ac:chgData name="narges sohrabi" userId="62ebdc094e06d550" providerId="LiveId" clId="{53F66030-2017-49FC-B643-BA5761792245}" dt="2023-09-03T11:11:24.785" v="1076"/>
          <ac:grpSpMkLst>
            <pc:docMk/>
            <pc:sldMk cId="2061811530" sldId="280"/>
            <ac:grpSpMk id="10" creationId="{F8E04064-E0FE-5523-42C7-B01E5912F527}"/>
          </ac:grpSpMkLst>
        </pc:grpChg>
        <pc:grpChg chg="del mod">
          <ac:chgData name="narges sohrabi" userId="62ebdc094e06d550" providerId="LiveId" clId="{53F66030-2017-49FC-B643-BA5761792245}" dt="2023-09-03T11:11:26.879" v="1079"/>
          <ac:grpSpMkLst>
            <pc:docMk/>
            <pc:sldMk cId="2061811530" sldId="280"/>
            <ac:grpSpMk id="12" creationId="{16911281-37EA-195D-C7B2-B93BAF99D736}"/>
          </ac:grpSpMkLst>
        </pc:grpChg>
        <pc:grpChg chg="del mod">
          <ac:chgData name="narges sohrabi" userId="62ebdc094e06d550" providerId="LiveId" clId="{53F66030-2017-49FC-B643-BA5761792245}" dt="2023-09-03T11:11:27.851" v="1081"/>
          <ac:grpSpMkLst>
            <pc:docMk/>
            <pc:sldMk cId="2061811530" sldId="280"/>
            <ac:grpSpMk id="15" creationId="{0DE677B5-56EB-577C-9C59-B719C761BF98}"/>
          </ac:grpSpMkLst>
        </pc:grpChg>
        <pc:grpChg chg="del mod">
          <ac:chgData name="narges sohrabi" userId="62ebdc094e06d550" providerId="LiveId" clId="{53F66030-2017-49FC-B643-BA5761792245}" dt="2023-09-03T11:11:33.776" v="1093"/>
          <ac:grpSpMkLst>
            <pc:docMk/>
            <pc:sldMk cId="2061811530" sldId="280"/>
            <ac:grpSpMk id="17" creationId="{6CB1DC91-075F-F29E-BCE9-901439E66D1C}"/>
          </ac:grpSpMkLst>
        </pc:grpChg>
        <pc:grpChg chg="del mod">
          <ac:chgData name="narges sohrabi" userId="62ebdc094e06d550" providerId="LiveId" clId="{53F66030-2017-49FC-B643-BA5761792245}" dt="2023-09-03T11:11:40.866" v="1099"/>
          <ac:grpSpMkLst>
            <pc:docMk/>
            <pc:sldMk cId="2061811530" sldId="280"/>
            <ac:grpSpMk id="29" creationId="{25A81BB4-575F-A612-0867-3FD39128BC23}"/>
          </ac:grpSpMkLst>
        </pc:grpChg>
        <pc:grpChg chg="del mod">
          <ac:chgData name="narges sohrabi" userId="62ebdc094e06d550" providerId="LiveId" clId="{53F66030-2017-49FC-B643-BA5761792245}" dt="2023-09-03T11:11:46.198" v="1105"/>
          <ac:grpSpMkLst>
            <pc:docMk/>
            <pc:sldMk cId="2061811530" sldId="280"/>
            <ac:grpSpMk id="35" creationId="{66CCF0BC-37FC-372C-4FFD-BCD848D75478}"/>
          </ac:grpSpMkLst>
        </pc:grpChg>
        <pc:grpChg chg="del mod">
          <ac:chgData name="narges sohrabi" userId="62ebdc094e06d550" providerId="LiveId" clId="{53F66030-2017-49FC-B643-BA5761792245}" dt="2023-09-03T11:11:47.681" v="1107"/>
          <ac:grpSpMkLst>
            <pc:docMk/>
            <pc:sldMk cId="2061811530" sldId="280"/>
            <ac:grpSpMk id="41" creationId="{CFEAD101-13FB-2BAB-C15E-0F23DFC0C3DE}"/>
          </ac:grpSpMkLst>
        </pc:grpChg>
        <pc:grpChg chg="add del mod">
          <ac:chgData name="narges sohrabi" userId="62ebdc094e06d550" providerId="LiveId" clId="{53F66030-2017-49FC-B643-BA5761792245}" dt="2023-09-03T11:12:09.327" v="1143"/>
          <ac:grpSpMkLst>
            <pc:docMk/>
            <pc:sldMk cId="2061811530" sldId="280"/>
            <ac:grpSpMk id="43" creationId="{9BA5BD3C-4121-CF3E-8F00-E666B602D70D}"/>
          </ac:grpSpMkLst>
        </pc:grpChg>
        <pc:grpChg chg="add del mod">
          <ac:chgData name="narges sohrabi" userId="62ebdc094e06d550" providerId="LiveId" clId="{53F66030-2017-49FC-B643-BA5761792245}" dt="2023-09-03T11:12:01.005" v="1128"/>
          <ac:grpSpMkLst>
            <pc:docMk/>
            <pc:sldMk cId="2061811530" sldId="280"/>
            <ac:grpSpMk id="46" creationId="{72A4106E-C7C2-4CBF-9149-65D7C47E6D2C}"/>
          </ac:grpSpMkLst>
        </pc:grpChg>
        <pc:grpChg chg="add del mod">
          <ac:chgData name="narges sohrabi" userId="62ebdc094e06d550" providerId="LiveId" clId="{53F66030-2017-49FC-B643-BA5761792245}" dt="2023-09-03T11:12:00.692" v="1126"/>
          <ac:grpSpMkLst>
            <pc:docMk/>
            <pc:sldMk cId="2061811530" sldId="280"/>
            <ac:grpSpMk id="48" creationId="{3C517FF1-EE0E-8BF0-5DE8-0C4ADE924DA1}"/>
          </ac:grpSpMkLst>
        </pc:grpChg>
        <pc:grpChg chg="mod">
          <ac:chgData name="narges sohrabi" userId="62ebdc094e06d550" providerId="LiveId" clId="{53F66030-2017-49FC-B643-BA5761792245}" dt="2023-09-03T11:11:54.604" v="1117"/>
          <ac:grpSpMkLst>
            <pc:docMk/>
            <pc:sldMk cId="2061811530" sldId="280"/>
            <ac:grpSpMk id="51" creationId="{5B1A05C2-3E4B-DE38-D22B-70E9011724C3}"/>
          </ac:grpSpMkLst>
        </pc:grpChg>
        <pc:grpChg chg="mod">
          <ac:chgData name="narges sohrabi" userId="62ebdc094e06d550" providerId="LiveId" clId="{53F66030-2017-49FC-B643-BA5761792245}" dt="2023-09-03T11:11:59.857" v="1122"/>
          <ac:grpSpMkLst>
            <pc:docMk/>
            <pc:sldMk cId="2061811530" sldId="280"/>
            <ac:grpSpMk id="53" creationId="{3227FB77-69F5-AA6F-D849-24596DA7333C}"/>
          </ac:grpSpMkLst>
        </pc:grpChg>
        <pc:grpChg chg="del mod">
          <ac:chgData name="narges sohrabi" userId="62ebdc094e06d550" providerId="LiveId" clId="{53F66030-2017-49FC-B643-BA5761792245}" dt="2023-09-03T11:12:14.648" v="1145"/>
          <ac:grpSpMkLst>
            <pc:docMk/>
            <pc:sldMk cId="2061811530" sldId="280"/>
            <ac:grpSpMk id="67" creationId="{48ABC66A-D2E2-CD2B-9972-2F3D812D8594}"/>
          </ac:grpSpMkLst>
        </pc:grpChg>
        <pc:grpChg chg="del mod">
          <ac:chgData name="narges sohrabi" userId="62ebdc094e06d550" providerId="LiveId" clId="{53F66030-2017-49FC-B643-BA5761792245}" dt="2023-09-03T11:12:33.686" v="1148"/>
          <ac:grpSpMkLst>
            <pc:docMk/>
            <pc:sldMk cId="2061811530" sldId="280"/>
            <ac:grpSpMk id="69" creationId="{04C56F22-CE1E-FE96-959A-1066D0C44CFD}"/>
          </ac:grpSpMkLst>
        </pc:grpChg>
        <pc:grpChg chg="del mod">
          <ac:chgData name="narges sohrabi" userId="62ebdc094e06d550" providerId="LiveId" clId="{53F66030-2017-49FC-B643-BA5761792245}" dt="2023-09-03T11:13:12.583" v="1157"/>
          <ac:grpSpMkLst>
            <pc:docMk/>
            <pc:sldMk cId="2061811530" sldId="280"/>
            <ac:grpSpMk id="72" creationId="{D68E5F3B-D53F-96BD-ABD9-3ED33CF28AA9}"/>
          </ac:grpSpMkLst>
        </pc:grpChg>
        <pc:grpChg chg="del mod">
          <ac:chgData name="narges sohrabi" userId="62ebdc094e06d550" providerId="LiveId" clId="{53F66030-2017-49FC-B643-BA5761792245}" dt="2023-09-03T11:13:18.106" v="1167"/>
          <ac:grpSpMkLst>
            <pc:docMk/>
            <pc:sldMk cId="2061811530" sldId="280"/>
            <ac:grpSpMk id="81" creationId="{B7395A16-70EC-0484-BD28-EA577069E4D7}"/>
          </ac:grpSpMkLst>
        </pc:grpChg>
        <pc:grpChg chg="del mod">
          <ac:chgData name="narges sohrabi" userId="62ebdc094e06d550" providerId="LiveId" clId="{53F66030-2017-49FC-B643-BA5761792245}" dt="2023-09-18T10:33:52.216" v="1573" actId="478"/>
          <ac:grpSpMkLst>
            <pc:docMk/>
            <pc:sldMk cId="2061811530" sldId="280"/>
            <ac:grpSpMk id="91" creationId="{74ED3EE5-A039-3C5E-727B-89795D08548E}"/>
          </ac:grpSpMkLst>
        </pc:grpChg>
        <pc:grpChg chg="del mod">
          <ac:chgData name="narges sohrabi" userId="62ebdc094e06d550" providerId="LiveId" clId="{53F66030-2017-49FC-B643-BA5761792245}" dt="2023-09-03T11:14:27.944" v="1172"/>
          <ac:grpSpMkLst>
            <pc:docMk/>
            <pc:sldMk cId="2061811530" sldId="280"/>
            <ac:grpSpMk id="94" creationId="{D9D4F183-DB16-B0C6-5B94-EC8CF5BD3F16}"/>
          </ac:grpSpMkLst>
        </pc:grpChg>
        <pc:grpChg chg="del mod">
          <ac:chgData name="narges sohrabi" userId="62ebdc094e06d550" providerId="LiveId" clId="{53F66030-2017-49FC-B643-BA5761792245}" dt="2023-09-03T11:14:54.106" v="1201"/>
          <ac:grpSpMkLst>
            <pc:docMk/>
            <pc:sldMk cId="2061811530" sldId="280"/>
            <ac:grpSpMk id="96" creationId="{E2C352E9-774E-E259-C2D6-114472D0BCB8}"/>
          </ac:grpSpMkLst>
        </pc:grpChg>
        <pc:grpChg chg="del mod">
          <ac:chgData name="narges sohrabi" userId="62ebdc094e06d550" providerId="LiveId" clId="{53F66030-2017-49FC-B643-BA5761792245}" dt="2023-09-03T11:14:45.225" v="1196"/>
          <ac:grpSpMkLst>
            <pc:docMk/>
            <pc:sldMk cId="2061811530" sldId="280"/>
            <ac:grpSpMk id="106" creationId="{BBA02726-B893-190F-B61F-5F381AD4AEB9}"/>
          </ac:grpSpMkLst>
        </pc:grpChg>
        <pc:grpChg chg="del mod">
          <ac:chgData name="narges sohrabi" userId="62ebdc094e06d550" providerId="LiveId" clId="{53F66030-2017-49FC-B643-BA5761792245}" dt="2023-09-03T11:14:45.225" v="1196"/>
          <ac:grpSpMkLst>
            <pc:docMk/>
            <pc:sldMk cId="2061811530" sldId="280"/>
            <ac:grpSpMk id="107" creationId="{4A08D6E8-7853-0A0E-87EB-9804D2486FBB}"/>
          </ac:grpSpMkLst>
        </pc:grpChg>
        <pc:grpChg chg="del mod">
          <ac:chgData name="narges sohrabi" userId="62ebdc094e06d550" providerId="LiveId" clId="{53F66030-2017-49FC-B643-BA5761792245}" dt="2023-09-18T10:34:07.655" v="1577" actId="478"/>
          <ac:grpSpMkLst>
            <pc:docMk/>
            <pc:sldMk cId="2061811530" sldId="280"/>
            <ac:grpSpMk id="118" creationId="{00C63663-3AEF-4D17-5C36-6A5FE4928D42}"/>
          </ac:grpSpMkLst>
        </pc:grpChg>
        <pc:grpChg chg="del mod">
          <ac:chgData name="narges sohrabi" userId="62ebdc094e06d550" providerId="LiveId" clId="{53F66030-2017-49FC-B643-BA5761792245}" dt="2023-09-03T11:14:54.106" v="1201"/>
          <ac:grpSpMkLst>
            <pc:docMk/>
            <pc:sldMk cId="2061811530" sldId="280"/>
            <ac:grpSpMk id="121" creationId="{CB20E075-7988-B4F5-88F8-8397E22770CF}"/>
          </ac:grpSpMkLst>
        </pc:grpChg>
        <pc:grpChg chg="del mod">
          <ac:chgData name="narges sohrabi" userId="62ebdc094e06d550" providerId="LiveId" clId="{53F66030-2017-49FC-B643-BA5761792245}" dt="2023-09-03T11:14:54.106" v="1201"/>
          <ac:grpSpMkLst>
            <pc:docMk/>
            <pc:sldMk cId="2061811530" sldId="280"/>
            <ac:grpSpMk id="122" creationId="{117D8806-1C32-C499-53A1-B8E7976AEE98}"/>
          </ac:grpSpMkLst>
        </pc:grpChg>
        <pc:grpChg chg="del mod">
          <ac:chgData name="narges sohrabi" userId="62ebdc094e06d550" providerId="LiveId" clId="{53F66030-2017-49FC-B643-BA5761792245}" dt="2023-09-18T10:33:54.392" v="1574" actId="478"/>
          <ac:grpSpMkLst>
            <pc:docMk/>
            <pc:sldMk cId="2061811530" sldId="280"/>
            <ac:grpSpMk id="127" creationId="{1964FC91-2686-1D06-92AE-76437A3E2FE4}"/>
          </ac:grpSpMkLst>
        </pc:grpChg>
        <pc:picChg chg="add mod">
          <ac:chgData name="narges sohrabi" userId="62ebdc094e06d550" providerId="LiveId" clId="{53F66030-2017-49FC-B643-BA5761792245}" dt="2023-09-25T23:23:10.646" v="3785" actId="26606"/>
          <ac:picMkLst>
            <pc:docMk/>
            <pc:sldMk cId="2061811530" sldId="280"/>
            <ac:picMk id="5" creationId="{F43D0057-9409-2076-83B4-A2C4C6D40F31}"/>
          </ac:picMkLst>
        </pc:picChg>
        <pc:picChg chg="add mod">
          <ac:chgData name="narges sohrabi" userId="62ebdc094e06d550" providerId="LiveId" clId="{53F66030-2017-49FC-B643-BA5761792245}" dt="2023-09-25T23:23:10.646" v="3785" actId="26606"/>
          <ac:picMkLst>
            <pc:docMk/>
            <pc:sldMk cId="2061811530" sldId="280"/>
            <ac:picMk id="8" creationId="{315A8906-5813-A470-FFBB-0D793F5023C3}"/>
          </ac:picMkLst>
        </pc:picChg>
        <pc:inkChg chg="add mod">
          <ac:chgData name="narges sohrabi" userId="62ebdc094e06d550" providerId="LiveId" clId="{53F66030-2017-49FC-B643-BA5761792245}" dt="2023-09-03T11:13:18.106" v="1167"/>
          <ac:inkMkLst>
            <pc:docMk/>
            <pc:sldMk cId="2061811530" sldId="280"/>
            <ac:inkMk id="4" creationId="{C787EFBE-9FB0-0192-9DFC-0913C710B905}"/>
          </ac:inkMkLst>
        </pc:inkChg>
        <pc:inkChg chg="add mod">
          <ac:chgData name="narges sohrabi" userId="62ebdc094e06d550" providerId="LiveId" clId="{53F66030-2017-49FC-B643-BA5761792245}" dt="2023-09-03T11:13:18.106" v="1167"/>
          <ac:inkMkLst>
            <pc:docMk/>
            <pc:sldMk cId="2061811530" sldId="280"/>
            <ac:inkMk id="5" creationId="{1C59C5CB-65E6-FB5B-DD9F-14DF47ADC1D6}"/>
          </ac:inkMkLst>
        </pc:inkChg>
        <pc:inkChg chg="add mod">
          <ac:chgData name="narges sohrabi" userId="62ebdc094e06d550" providerId="LiveId" clId="{53F66030-2017-49FC-B643-BA5761792245}" dt="2023-09-03T11:13:18.106" v="1167"/>
          <ac:inkMkLst>
            <pc:docMk/>
            <pc:sldMk cId="2061811530" sldId="280"/>
            <ac:inkMk id="7" creationId="{AB26487F-8EED-198F-CE36-29AD0E76A7E5}"/>
          </ac:inkMkLst>
        </pc:inkChg>
        <pc:inkChg chg="add mod">
          <ac:chgData name="narges sohrabi" userId="62ebdc094e06d550" providerId="LiveId" clId="{53F66030-2017-49FC-B643-BA5761792245}" dt="2023-09-03T11:13:18.106" v="1167"/>
          <ac:inkMkLst>
            <pc:docMk/>
            <pc:sldMk cId="2061811530" sldId="280"/>
            <ac:inkMk id="8" creationId="{8F4F9D06-7D63-4B58-E2C6-DA70C5E52D20}"/>
          </ac:inkMkLst>
        </pc:inkChg>
        <pc:inkChg chg="add mod">
          <ac:chgData name="narges sohrabi" userId="62ebdc094e06d550" providerId="LiveId" clId="{53F66030-2017-49FC-B643-BA5761792245}" dt="2023-09-03T11:13:18.106" v="1167"/>
          <ac:inkMkLst>
            <pc:docMk/>
            <pc:sldMk cId="2061811530" sldId="280"/>
            <ac:inkMk id="9" creationId="{CD53DFF0-7712-425A-1083-068090523B1A}"/>
          </ac:inkMkLst>
        </pc:inkChg>
        <pc:inkChg chg="add mod">
          <ac:chgData name="narges sohrabi" userId="62ebdc094e06d550" providerId="LiveId" clId="{53F66030-2017-49FC-B643-BA5761792245}" dt="2023-09-03T11:13:18.106" v="1167"/>
          <ac:inkMkLst>
            <pc:docMk/>
            <pc:sldMk cId="2061811530" sldId="280"/>
            <ac:inkMk id="11" creationId="{D8DC698C-C235-2CD8-2BB3-008DA3BF4C07}"/>
          </ac:inkMkLst>
        </pc:inkChg>
        <pc:inkChg chg="add mod">
          <ac:chgData name="narges sohrabi" userId="62ebdc094e06d550" providerId="LiveId" clId="{53F66030-2017-49FC-B643-BA5761792245}" dt="2023-09-03T11:13:18.106" v="1167"/>
          <ac:inkMkLst>
            <pc:docMk/>
            <pc:sldMk cId="2061811530" sldId="280"/>
            <ac:inkMk id="13" creationId="{3DBA5067-91A9-7391-996D-EB6C75AA2BFA}"/>
          </ac:inkMkLst>
        </pc:inkChg>
        <pc:inkChg chg="add mod">
          <ac:chgData name="narges sohrabi" userId="62ebdc094e06d550" providerId="LiveId" clId="{53F66030-2017-49FC-B643-BA5761792245}" dt="2023-09-03T11:13:18.106" v="1167"/>
          <ac:inkMkLst>
            <pc:docMk/>
            <pc:sldMk cId="2061811530" sldId="280"/>
            <ac:inkMk id="14" creationId="{381DC42F-4158-5559-BC7D-C046DCA81A7E}"/>
          </ac:inkMkLst>
        </pc:inkChg>
        <pc:inkChg chg="add mod">
          <ac:chgData name="narges sohrabi" userId="62ebdc094e06d550" providerId="LiveId" clId="{53F66030-2017-49FC-B643-BA5761792245}" dt="2023-09-03T11:13:18.106" v="1167"/>
          <ac:inkMkLst>
            <pc:docMk/>
            <pc:sldMk cId="2061811530" sldId="280"/>
            <ac:inkMk id="16" creationId="{A22847E4-FA23-5812-3E6F-07AF2FC74672}"/>
          </ac:inkMkLst>
        </pc:inkChg>
        <pc:inkChg chg="add mod">
          <ac:chgData name="narges sohrabi" userId="62ebdc094e06d550" providerId="LiveId" clId="{53F66030-2017-49FC-B643-BA5761792245}" dt="2023-09-03T11:13:18.106" v="1167"/>
          <ac:inkMkLst>
            <pc:docMk/>
            <pc:sldMk cId="2061811530" sldId="280"/>
            <ac:inkMk id="18" creationId="{665AFA33-79BC-3CC9-9C3C-392DF5A7A273}"/>
          </ac:inkMkLst>
        </pc:inkChg>
        <pc:inkChg chg="add mod">
          <ac:chgData name="narges sohrabi" userId="62ebdc094e06d550" providerId="LiveId" clId="{53F66030-2017-49FC-B643-BA5761792245}" dt="2023-09-03T11:13:18.106" v="1167"/>
          <ac:inkMkLst>
            <pc:docMk/>
            <pc:sldMk cId="2061811530" sldId="280"/>
            <ac:inkMk id="19" creationId="{CC874CB9-53A1-8A6D-E4E0-197751ED87C6}"/>
          </ac:inkMkLst>
        </pc:inkChg>
        <pc:inkChg chg="add mod">
          <ac:chgData name="narges sohrabi" userId="62ebdc094e06d550" providerId="LiveId" clId="{53F66030-2017-49FC-B643-BA5761792245}" dt="2023-09-03T11:13:18.106" v="1167"/>
          <ac:inkMkLst>
            <pc:docMk/>
            <pc:sldMk cId="2061811530" sldId="280"/>
            <ac:inkMk id="20" creationId="{FE899DC9-1A63-0BE9-DC66-465B0FC85E37}"/>
          </ac:inkMkLst>
        </pc:inkChg>
        <pc:inkChg chg="add mod">
          <ac:chgData name="narges sohrabi" userId="62ebdc094e06d550" providerId="LiveId" clId="{53F66030-2017-49FC-B643-BA5761792245}" dt="2023-09-03T11:13:18.106" v="1167"/>
          <ac:inkMkLst>
            <pc:docMk/>
            <pc:sldMk cId="2061811530" sldId="280"/>
            <ac:inkMk id="21" creationId="{1F10CEA9-9867-B459-135E-679D45FA943A}"/>
          </ac:inkMkLst>
        </pc:inkChg>
        <pc:inkChg chg="add mod">
          <ac:chgData name="narges sohrabi" userId="62ebdc094e06d550" providerId="LiveId" clId="{53F66030-2017-49FC-B643-BA5761792245}" dt="2023-09-03T11:13:18.106" v="1167"/>
          <ac:inkMkLst>
            <pc:docMk/>
            <pc:sldMk cId="2061811530" sldId="280"/>
            <ac:inkMk id="22" creationId="{ACD2F40D-5BC0-D008-1CFC-4AAD55F6541E}"/>
          </ac:inkMkLst>
        </pc:inkChg>
        <pc:inkChg chg="add mod">
          <ac:chgData name="narges sohrabi" userId="62ebdc094e06d550" providerId="LiveId" clId="{53F66030-2017-49FC-B643-BA5761792245}" dt="2023-09-03T11:13:18.106" v="1167"/>
          <ac:inkMkLst>
            <pc:docMk/>
            <pc:sldMk cId="2061811530" sldId="280"/>
            <ac:inkMk id="23" creationId="{A4A7F3E7-B4DE-5183-81CE-EFC540085CF0}"/>
          </ac:inkMkLst>
        </pc:inkChg>
        <pc:inkChg chg="add mod">
          <ac:chgData name="narges sohrabi" userId="62ebdc094e06d550" providerId="LiveId" clId="{53F66030-2017-49FC-B643-BA5761792245}" dt="2023-09-03T11:13:18.106" v="1167"/>
          <ac:inkMkLst>
            <pc:docMk/>
            <pc:sldMk cId="2061811530" sldId="280"/>
            <ac:inkMk id="24" creationId="{15CB23E0-6ADB-F112-4068-4933E87AE343}"/>
          </ac:inkMkLst>
        </pc:inkChg>
        <pc:inkChg chg="add mod">
          <ac:chgData name="narges sohrabi" userId="62ebdc094e06d550" providerId="LiveId" clId="{53F66030-2017-49FC-B643-BA5761792245}" dt="2023-09-03T11:13:18.106" v="1167"/>
          <ac:inkMkLst>
            <pc:docMk/>
            <pc:sldMk cId="2061811530" sldId="280"/>
            <ac:inkMk id="25" creationId="{D2E5BBD6-C718-B1E6-26CD-EDA62CDA93B5}"/>
          </ac:inkMkLst>
        </pc:inkChg>
        <pc:inkChg chg="add mod">
          <ac:chgData name="narges sohrabi" userId="62ebdc094e06d550" providerId="LiveId" clId="{53F66030-2017-49FC-B643-BA5761792245}" dt="2023-09-03T11:13:18.106" v="1167"/>
          <ac:inkMkLst>
            <pc:docMk/>
            <pc:sldMk cId="2061811530" sldId="280"/>
            <ac:inkMk id="26" creationId="{0618F1CA-0821-E1D3-46B0-2D2549163045}"/>
          </ac:inkMkLst>
        </pc:inkChg>
        <pc:inkChg chg="add mod">
          <ac:chgData name="narges sohrabi" userId="62ebdc094e06d550" providerId="LiveId" clId="{53F66030-2017-49FC-B643-BA5761792245}" dt="2023-09-03T11:13:18.106" v="1167"/>
          <ac:inkMkLst>
            <pc:docMk/>
            <pc:sldMk cId="2061811530" sldId="280"/>
            <ac:inkMk id="27" creationId="{8D32EB7D-9473-10F7-667C-E4D37141F5C7}"/>
          </ac:inkMkLst>
        </pc:inkChg>
        <pc:inkChg chg="add mod">
          <ac:chgData name="narges sohrabi" userId="62ebdc094e06d550" providerId="LiveId" clId="{53F66030-2017-49FC-B643-BA5761792245}" dt="2023-09-03T11:13:18.106" v="1167"/>
          <ac:inkMkLst>
            <pc:docMk/>
            <pc:sldMk cId="2061811530" sldId="280"/>
            <ac:inkMk id="28" creationId="{E9029C99-DA52-9F1C-F36D-8641BC0EA4F5}"/>
          </ac:inkMkLst>
        </pc:inkChg>
        <pc:inkChg chg="add mod">
          <ac:chgData name="narges sohrabi" userId="62ebdc094e06d550" providerId="LiveId" clId="{53F66030-2017-49FC-B643-BA5761792245}" dt="2023-09-03T11:13:18.106" v="1167"/>
          <ac:inkMkLst>
            <pc:docMk/>
            <pc:sldMk cId="2061811530" sldId="280"/>
            <ac:inkMk id="30" creationId="{44089EF9-ACA7-89A1-4534-C37E04EF8AB5}"/>
          </ac:inkMkLst>
        </pc:inkChg>
        <pc:inkChg chg="add mod">
          <ac:chgData name="narges sohrabi" userId="62ebdc094e06d550" providerId="LiveId" clId="{53F66030-2017-49FC-B643-BA5761792245}" dt="2023-09-03T11:13:18.106" v="1167"/>
          <ac:inkMkLst>
            <pc:docMk/>
            <pc:sldMk cId="2061811530" sldId="280"/>
            <ac:inkMk id="31" creationId="{D3DE8200-B879-5C70-9119-AE7D64927376}"/>
          </ac:inkMkLst>
        </pc:inkChg>
        <pc:inkChg chg="add mod">
          <ac:chgData name="narges sohrabi" userId="62ebdc094e06d550" providerId="LiveId" clId="{53F66030-2017-49FC-B643-BA5761792245}" dt="2023-09-03T11:13:18.106" v="1167"/>
          <ac:inkMkLst>
            <pc:docMk/>
            <pc:sldMk cId="2061811530" sldId="280"/>
            <ac:inkMk id="32" creationId="{3E4A1C29-377B-CC2B-5BD5-675C5CB02011}"/>
          </ac:inkMkLst>
        </pc:inkChg>
        <pc:inkChg chg="add mod">
          <ac:chgData name="narges sohrabi" userId="62ebdc094e06d550" providerId="LiveId" clId="{53F66030-2017-49FC-B643-BA5761792245}" dt="2023-09-03T11:13:18.106" v="1167"/>
          <ac:inkMkLst>
            <pc:docMk/>
            <pc:sldMk cId="2061811530" sldId="280"/>
            <ac:inkMk id="33" creationId="{654A7E9E-EF16-712E-33C5-D5C0E8D2EC23}"/>
          </ac:inkMkLst>
        </pc:inkChg>
        <pc:inkChg chg="add mod">
          <ac:chgData name="narges sohrabi" userId="62ebdc094e06d550" providerId="LiveId" clId="{53F66030-2017-49FC-B643-BA5761792245}" dt="2023-09-03T11:13:18.106" v="1167"/>
          <ac:inkMkLst>
            <pc:docMk/>
            <pc:sldMk cId="2061811530" sldId="280"/>
            <ac:inkMk id="34" creationId="{77AE29B5-F009-37AC-8C7F-623AAE2F20DD}"/>
          </ac:inkMkLst>
        </pc:inkChg>
        <pc:inkChg chg="add mod">
          <ac:chgData name="narges sohrabi" userId="62ebdc094e06d550" providerId="LiveId" clId="{53F66030-2017-49FC-B643-BA5761792245}" dt="2023-09-03T11:13:18.106" v="1167"/>
          <ac:inkMkLst>
            <pc:docMk/>
            <pc:sldMk cId="2061811530" sldId="280"/>
            <ac:inkMk id="36" creationId="{B33464B9-254B-528E-C861-A1058DE4E0BB}"/>
          </ac:inkMkLst>
        </pc:inkChg>
        <pc:inkChg chg="add mod">
          <ac:chgData name="narges sohrabi" userId="62ebdc094e06d550" providerId="LiveId" clId="{53F66030-2017-49FC-B643-BA5761792245}" dt="2023-09-03T11:13:18.106" v="1167"/>
          <ac:inkMkLst>
            <pc:docMk/>
            <pc:sldMk cId="2061811530" sldId="280"/>
            <ac:inkMk id="37" creationId="{69904C9F-515B-2626-5BE0-0776F1493374}"/>
          </ac:inkMkLst>
        </pc:inkChg>
        <pc:inkChg chg="add mod">
          <ac:chgData name="narges sohrabi" userId="62ebdc094e06d550" providerId="LiveId" clId="{53F66030-2017-49FC-B643-BA5761792245}" dt="2023-09-03T11:13:18.106" v="1167"/>
          <ac:inkMkLst>
            <pc:docMk/>
            <pc:sldMk cId="2061811530" sldId="280"/>
            <ac:inkMk id="38" creationId="{7FE352B6-494B-DDF1-F427-E5ABF29112B5}"/>
          </ac:inkMkLst>
        </pc:inkChg>
        <pc:inkChg chg="add mod">
          <ac:chgData name="narges sohrabi" userId="62ebdc094e06d550" providerId="LiveId" clId="{53F66030-2017-49FC-B643-BA5761792245}" dt="2023-09-03T11:13:18.106" v="1167"/>
          <ac:inkMkLst>
            <pc:docMk/>
            <pc:sldMk cId="2061811530" sldId="280"/>
            <ac:inkMk id="39" creationId="{76E88D9A-F5DD-3B52-6856-3BBED630B8F6}"/>
          </ac:inkMkLst>
        </pc:inkChg>
        <pc:inkChg chg="add mod">
          <ac:chgData name="narges sohrabi" userId="62ebdc094e06d550" providerId="LiveId" clId="{53F66030-2017-49FC-B643-BA5761792245}" dt="2023-09-03T11:13:18.106" v="1167"/>
          <ac:inkMkLst>
            <pc:docMk/>
            <pc:sldMk cId="2061811530" sldId="280"/>
            <ac:inkMk id="40" creationId="{EFE8AADE-2CC3-A329-A4CA-3EA5420D374C}"/>
          </ac:inkMkLst>
        </pc:inkChg>
        <pc:inkChg chg="add mod">
          <ac:chgData name="narges sohrabi" userId="62ebdc094e06d550" providerId="LiveId" clId="{53F66030-2017-49FC-B643-BA5761792245}" dt="2023-09-03T11:13:18.106" v="1167"/>
          <ac:inkMkLst>
            <pc:docMk/>
            <pc:sldMk cId="2061811530" sldId="280"/>
            <ac:inkMk id="42" creationId="{466E1925-1E2E-C1C7-473D-1AABA76104E7}"/>
          </ac:inkMkLst>
        </pc:inkChg>
        <pc:inkChg chg="add del mod">
          <ac:chgData name="narges sohrabi" userId="62ebdc094e06d550" providerId="LiveId" clId="{53F66030-2017-49FC-B643-BA5761792245}" dt="2023-09-03T11:12:01.311" v="1129" actId="9405"/>
          <ac:inkMkLst>
            <pc:docMk/>
            <pc:sldMk cId="2061811530" sldId="280"/>
            <ac:inkMk id="44" creationId="{2D6D5B1E-F746-160C-7178-864A9D4FDE9C}"/>
          </ac:inkMkLst>
        </pc:inkChg>
        <pc:inkChg chg="add del mod">
          <ac:chgData name="narges sohrabi" userId="62ebdc094e06d550" providerId="LiveId" clId="{53F66030-2017-49FC-B643-BA5761792245}" dt="2023-09-03T11:12:01.005" v="1128"/>
          <ac:inkMkLst>
            <pc:docMk/>
            <pc:sldMk cId="2061811530" sldId="280"/>
            <ac:inkMk id="45" creationId="{0EFDF536-B303-87EC-74DA-4A7ABA6D7BA1}"/>
          </ac:inkMkLst>
        </pc:inkChg>
        <pc:inkChg chg="add del mod">
          <ac:chgData name="narges sohrabi" userId="62ebdc094e06d550" providerId="LiveId" clId="{53F66030-2017-49FC-B643-BA5761792245}" dt="2023-09-03T11:12:00.692" v="1126"/>
          <ac:inkMkLst>
            <pc:docMk/>
            <pc:sldMk cId="2061811530" sldId="280"/>
            <ac:inkMk id="47" creationId="{5B8785B6-0F78-C833-8E9B-FB5AF263097C}"/>
          </ac:inkMkLst>
        </pc:inkChg>
        <pc:inkChg chg="add del mod">
          <ac:chgData name="narges sohrabi" userId="62ebdc094e06d550" providerId="LiveId" clId="{53F66030-2017-49FC-B643-BA5761792245}" dt="2023-09-03T11:12:00.337" v="1124" actId="9405"/>
          <ac:inkMkLst>
            <pc:docMk/>
            <pc:sldMk cId="2061811530" sldId="280"/>
            <ac:inkMk id="49" creationId="{2067C20D-88B7-6FB7-ED15-1B8704A291D6}"/>
          </ac:inkMkLst>
        </pc:inkChg>
        <pc:inkChg chg="add del">
          <ac:chgData name="narges sohrabi" userId="62ebdc094e06d550" providerId="LiveId" clId="{53F66030-2017-49FC-B643-BA5761792245}" dt="2023-09-03T11:11:54.604" v="1117"/>
          <ac:inkMkLst>
            <pc:docMk/>
            <pc:sldMk cId="2061811530" sldId="280"/>
            <ac:inkMk id="50" creationId="{B64AD455-66B7-9345-55B6-8DD36A05E437}"/>
          </ac:inkMkLst>
        </pc:inkChg>
        <pc:inkChg chg="add del mod">
          <ac:chgData name="narges sohrabi" userId="62ebdc094e06d550" providerId="LiveId" clId="{53F66030-2017-49FC-B643-BA5761792245}" dt="2023-09-03T11:11:59.857" v="1122"/>
          <ac:inkMkLst>
            <pc:docMk/>
            <pc:sldMk cId="2061811530" sldId="280"/>
            <ac:inkMk id="52" creationId="{A53AB822-40DD-FB20-8C8D-B35779F31DDA}"/>
          </ac:inkMkLst>
        </pc:inkChg>
        <pc:inkChg chg="add mod">
          <ac:chgData name="narges sohrabi" userId="62ebdc094e06d550" providerId="LiveId" clId="{53F66030-2017-49FC-B643-BA5761792245}" dt="2023-09-03T11:13:18.106" v="1167"/>
          <ac:inkMkLst>
            <pc:docMk/>
            <pc:sldMk cId="2061811530" sldId="280"/>
            <ac:inkMk id="54" creationId="{024AD67F-556B-743C-60FA-BA9A652D5EEA}"/>
          </ac:inkMkLst>
        </pc:inkChg>
        <pc:inkChg chg="add mod">
          <ac:chgData name="narges sohrabi" userId="62ebdc094e06d550" providerId="LiveId" clId="{53F66030-2017-49FC-B643-BA5761792245}" dt="2023-09-03T11:13:18.106" v="1167"/>
          <ac:inkMkLst>
            <pc:docMk/>
            <pc:sldMk cId="2061811530" sldId="280"/>
            <ac:inkMk id="55" creationId="{B4C64B0E-A02C-ADCD-A50F-AC11164468BC}"/>
          </ac:inkMkLst>
        </pc:inkChg>
        <pc:inkChg chg="add mod">
          <ac:chgData name="narges sohrabi" userId="62ebdc094e06d550" providerId="LiveId" clId="{53F66030-2017-49FC-B643-BA5761792245}" dt="2023-09-03T11:13:18.106" v="1167"/>
          <ac:inkMkLst>
            <pc:docMk/>
            <pc:sldMk cId="2061811530" sldId="280"/>
            <ac:inkMk id="56" creationId="{64C1304A-6537-B3CF-4377-18FF59BF052A}"/>
          </ac:inkMkLst>
        </pc:inkChg>
        <pc:inkChg chg="add mod">
          <ac:chgData name="narges sohrabi" userId="62ebdc094e06d550" providerId="LiveId" clId="{53F66030-2017-49FC-B643-BA5761792245}" dt="2023-09-03T11:13:18.106" v="1167"/>
          <ac:inkMkLst>
            <pc:docMk/>
            <pc:sldMk cId="2061811530" sldId="280"/>
            <ac:inkMk id="57" creationId="{FE54FB03-3650-699F-E19A-AB95D7F55CEB}"/>
          </ac:inkMkLst>
        </pc:inkChg>
        <pc:inkChg chg="add mod">
          <ac:chgData name="narges sohrabi" userId="62ebdc094e06d550" providerId="LiveId" clId="{53F66030-2017-49FC-B643-BA5761792245}" dt="2023-09-03T11:13:18.106" v="1167"/>
          <ac:inkMkLst>
            <pc:docMk/>
            <pc:sldMk cId="2061811530" sldId="280"/>
            <ac:inkMk id="58" creationId="{41C47CA9-642F-20B1-84EF-B3FB79793067}"/>
          </ac:inkMkLst>
        </pc:inkChg>
        <pc:inkChg chg="add mod">
          <ac:chgData name="narges sohrabi" userId="62ebdc094e06d550" providerId="LiveId" clId="{53F66030-2017-49FC-B643-BA5761792245}" dt="2023-09-03T11:13:18.106" v="1167"/>
          <ac:inkMkLst>
            <pc:docMk/>
            <pc:sldMk cId="2061811530" sldId="280"/>
            <ac:inkMk id="59" creationId="{4308B08A-F0EC-AA0C-256C-6A40C3212285}"/>
          </ac:inkMkLst>
        </pc:inkChg>
        <pc:inkChg chg="add mod">
          <ac:chgData name="narges sohrabi" userId="62ebdc094e06d550" providerId="LiveId" clId="{53F66030-2017-49FC-B643-BA5761792245}" dt="2023-09-03T11:13:18.106" v="1167"/>
          <ac:inkMkLst>
            <pc:docMk/>
            <pc:sldMk cId="2061811530" sldId="280"/>
            <ac:inkMk id="60" creationId="{134A5873-6C03-46D3-4BBD-1F68F9E83483}"/>
          </ac:inkMkLst>
        </pc:inkChg>
        <pc:inkChg chg="add mod">
          <ac:chgData name="narges sohrabi" userId="62ebdc094e06d550" providerId="LiveId" clId="{53F66030-2017-49FC-B643-BA5761792245}" dt="2023-09-03T11:13:18.106" v="1167"/>
          <ac:inkMkLst>
            <pc:docMk/>
            <pc:sldMk cId="2061811530" sldId="280"/>
            <ac:inkMk id="61" creationId="{130A24E3-8AF5-1F33-F3C0-40C6CCF3F891}"/>
          </ac:inkMkLst>
        </pc:inkChg>
        <pc:inkChg chg="add mod">
          <ac:chgData name="narges sohrabi" userId="62ebdc094e06d550" providerId="LiveId" clId="{53F66030-2017-49FC-B643-BA5761792245}" dt="2023-09-03T11:13:18.106" v="1167"/>
          <ac:inkMkLst>
            <pc:docMk/>
            <pc:sldMk cId="2061811530" sldId="280"/>
            <ac:inkMk id="62" creationId="{CEC07442-BB6B-1989-C166-D793BC2CAA9C}"/>
          </ac:inkMkLst>
        </pc:inkChg>
        <pc:inkChg chg="add mod">
          <ac:chgData name="narges sohrabi" userId="62ebdc094e06d550" providerId="LiveId" clId="{53F66030-2017-49FC-B643-BA5761792245}" dt="2023-09-03T11:13:18.106" v="1167"/>
          <ac:inkMkLst>
            <pc:docMk/>
            <pc:sldMk cId="2061811530" sldId="280"/>
            <ac:inkMk id="63" creationId="{419920D2-2464-9819-D52B-8AB04900357A}"/>
          </ac:inkMkLst>
        </pc:inkChg>
        <pc:inkChg chg="add mod">
          <ac:chgData name="narges sohrabi" userId="62ebdc094e06d550" providerId="LiveId" clId="{53F66030-2017-49FC-B643-BA5761792245}" dt="2023-09-03T11:13:18.106" v="1167"/>
          <ac:inkMkLst>
            <pc:docMk/>
            <pc:sldMk cId="2061811530" sldId="280"/>
            <ac:inkMk id="64" creationId="{D30A6A90-9C3F-A6EE-DAFE-E0DF2E23F09D}"/>
          </ac:inkMkLst>
        </pc:inkChg>
        <pc:inkChg chg="add mod">
          <ac:chgData name="narges sohrabi" userId="62ebdc094e06d550" providerId="LiveId" clId="{53F66030-2017-49FC-B643-BA5761792245}" dt="2023-09-03T11:13:18.106" v="1167"/>
          <ac:inkMkLst>
            <pc:docMk/>
            <pc:sldMk cId="2061811530" sldId="280"/>
            <ac:inkMk id="65" creationId="{A26AC126-FF21-4A02-08FA-EB5139032C73}"/>
          </ac:inkMkLst>
        </pc:inkChg>
        <pc:inkChg chg="add mod">
          <ac:chgData name="narges sohrabi" userId="62ebdc094e06d550" providerId="LiveId" clId="{53F66030-2017-49FC-B643-BA5761792245}" dt="2023-09-03T11:13:18.106" v="1167"/>
          <ac:inkMkLst>
            <pc:docMk/>
            <pc:sldMk cId="2061811530" sldId="280"/>
            <ac:inkMk id="66" creationId="{D45DE5C7-C251-E132-CE75-BE8B322030DE}"/>
          </ac:inkMkLst>
        </pc:inkChg>
        <pc:inkChg chg="add del mod">
          <ac:chgData name="narges sohrabi" userId="62ebdc094e06d550" providerId="LiveId" clId="{53F66030-2017-49FC-B643-BA5761792245}" dt="2023-09-18T10:34:05.924" v="1576" actId="478"/>
          <ac:inkMkLst>
            <pc:docMk/>
            <pc:sldMk cId="2061811530" sldId="280"/>
            <ac:inkMk id="68" creationId="{260F9E79-2008-DE06-432D-5AFF4FEB02A3}"/>
          </ac:inkMkLst>
        </pc:inkChg>
        <pc:inkChg chg="add mod">
          <ac:chgData name="narges sohrabi" userId="62ebdc094e06d550" providerId="LiveId" clId="{53F66030-2017-49FC-B643-BA5761792245}" dt="2023-09-03T11:13:18.106" v="1167"/>
          <ac:inkMkLst>
            <pc:docMk/>
            <pc:sldMk cId="2061811530" sldId="280"/>
            <ac:inkMk id="70" creationId="{9523BD75-E297-5741-8844-749D98FBA3FB}"/>
          </ac:inkMkLst>
        </pc:inkChg>
        <pc:inkChg chg="add mod">
          <ac:chgData name="narges sohrabi" userId="62ebdc094e06d550" providerId="LiveId" clId="{53F66030-2017-49FC-B643-BA5761792245}" dt="2023-09-03T11:13:18.106" v="1167"/>
          <ac:inkMkLst>
            <pc:docMk/>
            <pc:sldMk cId="2061811530" sldId="280"/>
            <ac:inkMk id="71" creationId="{2E4D99E2-3DDF-F2E5-0C77-0553429E4815}"/>
          </ac:inkMkLst>
        </pc:inkChg>
        <pc:inkChg chg="add mod">
          <ac:chgData name="narges sohrabi" userId="62ebdc094e06d550" providerId="LiveId" clId="{53F66030-2017-49FC-B643-BA5761792245}" dt="2023-09-03T11:13:18.106" v="1167"/>
          <ac:inkMkLst>
            <pc:docMk/>
            <pc:sldMk cId="2061811530" sldId="280"/>
            <ac:inkMk id="73" creationId="{8A47C0BE-6B0A-D6B2-1E5D-F8EED83DF5BD}"/>
          </ac:inkMkLst>
        </pc:inkChg>
        <pc:inkChg chg="add mod">
          <ac:chgData name="narges sohrabi" userId="62ebdc094e06d550" providerId="LiveId" clId="{53F66030-2017-49FC-B643-BA5761792245}" dt="2023-09-03T11:13:18.106" v="1167"/>
          <ac:inkMkLst>
            <pc:docMk/>
            <pc:sldMk cId="2061811530" sldId="280"/>
            <ac:inkMk id="74" creationId="{1D0AFC8E-1B1A-09F6-8689-F800C7ECA241}"/>
          </ac:inkMkLst>
        </pc:inkChg>
        <pc:inkChg chg="add mod">
          <ac:chgData name="narges sohrabi" userId="62ebdc094e06d550" providerId="LiveId" clId="{53F66030-2017-49FC-B643-BA5761792245}" dt="2023-09-03T11:13:18.106" v="1167"/>
          <ac:inkMkLst>
            <pc:docMk/>
            <pc:sldMk cId="2061811530" sldId="280"/>
            <ac:inkMk id="75" creationId="{22ADD313-5BFC-366F-5AF5-B630746FFA88}"/>
          </ac:inkMkLst>
        </pc:inkChg>
        <pc:inkChg chg="add mod">
          <ac:chgData name="narges sohrabi" userId="62ebdc094e06d550" providerId="LiveId" clId="{53F66030-2017-49FC-B643-BA5761792245}" dt="2023-09-03T11:13:18.106" v="1167"/>
          <ac:inkMkLst>
            <pc:docMk/>
            <pc:sldMk cId="2061811530" sldId="280"/>
            <ac:inkMk id="76" creationId="{DFA13EF4-B4CB-1D08-FD15-E2EB77197291}"/>
          </ac:inkMkLst>
        </pc:inkChg>
        <pc:inkChg chg="add mod">
          <ac:chgData name="narges sohrabi" userId="62ebdc094e06d550" providerId="LiveId" clId="{53F66030-2017-49FC-B643-BA5761792245}" dt="2023-09-03T11:13:18.106" v="1167"/>
          <ac:inkMkLst>
            <pc:docMk/>
            <pc:sldMk cId="2061811530" sldId="280"/>
            <ac:inkMk id="77" creationId="{BC663EDD-E4C9-8373-EA96-405A4E1A342D}"/>
          </ac:inkMkLst>
        </pc:inkChg>
        <pc:inkChg chg="add mod">
          <ac:chgData name="narges sohrabi" userId="62ebdc094e06d550" providerId="LiveId" clId="{53F66030-2017-49FC-B643-BA5761792245}" dt="2023-09-03T11:13:18.106" v="1167"/>
          <ac:inkMkLst>
            <pc:docMk/>
            <pc:sldMk cId="2061811530" sldId="280"/>
            <ac:inkMk id="78" creationId="{29FC7183-2E21-03BC-FC98-630E50700C57}"/>
          </ac:inkMkLst>
        </pc:inkChg>
        <pc:inkChg chg="add mod">
          <ac:chgData name="narges sohrabi" userId="62ebdc094e06d550" providerId="LiveId" clId="{53F66030-2017-49FC-B643-BA5761792245}" dt="2023-09-03T11:13:18.106" v="1167"/>
          <ac:inkMkLst>
            <pc:docMk/>
            <pc:sldMk cId="2061811530" sldId="280"/>
            <ac:inkMk id="79" creationId="{783F0F60-5E8E-9C6F-31B5-17288066FDBB}"/>
          </ac:inkMkLst>
        </pc:inkChg>
        <pc:inkChg chg="add mod">
          <ac:chgData name="narges sohrabi" userId="62ebdc094e06d550" providerId="LiveId" clId="{53F66030-2017-49FC-B643-BA5761792245}" dt="2023-09-03T11:13:18.106" v="1167"/>
          <ac:inkMkLst>
            <pc:docMk/>
            <pc:sldMk cId="2061811530" sldId="280"/>
            <ac:inkMk id="80" creationId="{70D762F1-3602-5714-9C80-39B46012B8F1}"/>
          </ac:inkMkLst>
        </pc:inkChg>
        <pc:inkChg chg="add mod">
          <ac:chgData name="narges sohrabi" userId="62ebdc094e06d550" providerId="LiveId" clId="{53F66030-2017-49FC-B643-BA5761792245}" dt="2023-09-03T11:13:18.106" v="1167"/>
          <ac:inkMkLst>
            <pc:docMk/>
            <pc:sldMk cId="2061811530" sldId="280"/>
            <ac:inkMk id="82" creationId="{226AFB35-D98B-7AA8-DE56-4FD3C7F388DB}"/>
          </ac:inkMkLst>
        </pc:inkChg>
        <pc:inkChg chg="add mod">
          <ac:chgData name="narges sohrabi" userId="62ebdc094e06d550" providerId="LiveId" clId="{53F66030-2017-49FC-B643-BA5761792245}" dt="2023-09-03T11:13:18.106" v="1167"/>
          <ac:inkMkLst>
            <pc:docMk/>
            <pc:sldMk cId="2061811530" sldId="280"/>
            <ac:inkMk id="83" creationId="{2CD33AAB-CF57-6640-1EBE-A5AE69022C44}"/>
          </ac:inkMkLst>
        </pc:inkChg>
        <pc:inkChg chg="add mod">
          <ac:chgData name="narges sohrabi" userId="62ebdc094e06d550" providerId="LiveId" clId="{53F66030-2017-49FC-B643-BA5761792245}" dt="2023-09-03T11:13:18.106" v="1167"/>
          <ac:inkMkLst>
            <pc:docMk/>
            <pc:sldMk cId="2061811530" sldId="280"/>
            <ac:inkMk id="84" creationId="{9D2F4DDE-8F3F-CAE5-5AE4-8D30A9EEF9FF}"/>
          </ac:inkMkLst>
        </pc:inkChg>
        <pc:inkChg chg="add mod">
          <ac:chgData name="narges sohrabi" userId="62ebdc094e06d550" providerId="LiveId" clId="{53F66030-2017-49FC-B643-BA5761792245}" dt="2023-09-03T11:13:18.106" v="1167"/>
          <ac:inkMkLst>
            <pc:docMk/>
            <pc:sldMk cId="2061811530" sldId="280"/>
            <ac:inkMk id="85" creationId="{9CC6302E-9ACD-C05A-3D96-BE0F164F2C78}"/>
          </ac:inkMkLst>
        </pc:inkChg>
        <pc:inkChg chg="add mod">
          <ac:chgData name="narges sohrabi" userId="62ebdc094e06d550" providerId="LiveId" clId="{53F66030-2017-49FC-B643-BA5761792245}" dt="2023-09-03T11:13:18.106" v="1167"/>
          <ac:inkMkLst>
            <pc:docMk/>
            <pc:sldMk cId="2061811530" sldId="280"/>
            <ac:inkMk id="86" creationId="{844FD65B-FF13-63F6-B594-0FE79E309908}"/>
          </ac:inkMkLst>
        </pc:inkChg>
        <pc:inkChg chg="add mod">
          <ac:chgData name="narges sohrabi" userId="62ebdc094e06d550" providerId="LiveId" clId="{53F66030-2017-49FC-B643-BA5761792245}" dt="2023-09-03T11:13:18.106" v="1167"/>
          <ac:inkMkLst>
            <pc:docMk/>
            <pc:sldMk cId="2061811530" sldId="280"/>
            <ac:inkMk id="87" creationId="{EDEE3D4B-4489-6FBA-4001-2B1A73CA1995}"/>
          </ac:inkMkLst>
        </pc:inkChg>
        <pc:inkChg chg="add mod">
          <ac:chgData name="narges sohrabi" userId="62ebdc094e06d550" providerId="LiveId" clId="{53F66030-2017-49FC-B643-BA5761792245}" dt="2023-09-03T11:13:18.106" v="1167"/>
          <ac:inkMkLst>
            <pc:docMk/>
            <pc:sldMk cId="2061811530" sldId="280"/>
            <ac:inkMk id="88" creationId="{266F5967-66AD-88C9-C52A-A995E408C1DE}"/>
          </ac:inkMkLst>
        </pc:inkChg>
        <pc:inkChg chg="add mod">
          <ac:chgData name="narges sohrabi" userId="62ebdc094e06d550" providerId="LiveId" clId="{53F66030-2017-49FC-B643-BA5761792245}" dt="2023-09-03T11:13:18.106" v="1167"/>
          <ac:inkMkLst>
            <pc:docMk/>
            <pc:sldMk cId="2061811530" sldId="280"/>
            <ac:inkMk id="89" creationId="{E6F9AF94-D4DE-4F63-B545-448AFA72D025}"/>
          </ac:inkMkLst>
        </pc:inkChg>
        <pc:inkChg chg="add mod">
          <ac:chgData name="narges sohrabi" userId="62ebdc094e06d550" providerId="LiveId" clId="{53F66030-2017-49FC-B643-BA5761792245}" dt="2023-09-03T11:13:18.106" v="1167"/>
          <ac:inkMkLst>
            <pc:docMk/>
            <pc:sldMk cId="2061811530" sldId="280"/>
            <ac:inkMk id="90" creationId="{A62C9B55-F6CF-2F95-E8DF-CEC9CD9DD691}"/>
          </ac:inkMkLst>
        </pc:inkChg>
        <pc:inkChg chg="add mod">
          <ac:chgData name="narges sohrabi" userId="62ebdc094e06d550" providerId="LiveId" clId="{53F66030-2017-49FC-B643-BA5761792245}" dt="2023-09-03T11:14:54.106" v="1201"/>
          <ac:inkMkLst>
            <pc:docMk/>
            <pc:sldMk cId="2061811530" sldId="280"/>
            <ac:inkMk id="92" creationId="{57BB7565-4B37-2C37-494D-F76A0A0EBD9E}"/>
          </ac:inkMkLst>
        </pc:inkChg>
        <pc:inkChg chg="add mod">
          <ac:chgData name="narges sohrabi" userId="62ebdc094e06d550" providerId="LiveId" clId="{53F66030-2017-49FC-B643-BA5761792245}" dt="2023-09-03T11:14:54.106" v="1201"/>
          <ac:inkMkLst>
            <pc:docMk/>
            <pc:sldMk cId="2061811530" sldId="280"/>
            <ac:inkMk id="93" creationId="{49EBA957-6F8C-D1FD-36C6-52AA3CF06BC3}"/>
          </ac:inkMkLst>
        </pc:inkChg>
        <pc:inkChg chg="add mod">
          <ac:chgData name="narges sohrabi" userId="62ebdc094e06d550" providerId="LiveId" clId="{53F66030-2017-49FC-B643-BA5761792245}" dt="2023-09-03T11:14:54.106" v="1201"/>
          <ac:inkMkLst>
            <pc:docMk/>
            <pc:sldMk cId="2061811530" sldId="280"/>
            <ac:inkMk id="95" creationId="{84F64F31-DDE2-E07C-63F5-BE5A2A9AE9B8}"/>
          </ac:inkMkLst>
        </pc:inkChg>
        <pc:inkChg chg="add mod">
          <ac:chgData name="narges sohrabi" userId="62ebdc094e06d550" providerId="LiveId" clId="{53F66030-2017-49FC-B643-BA5761792245}" dt="2023-09-03T11:14:54.106" v="1201"/>
          <ac:inkMkLst>
            <pc:docMk/>
            <pc:sldMk cId="2061811530" sldId="280"/>
            <ac:inkMk id="97" creationId="{50156C38-887A-7EE2-137E-A20610BF617B}"/>
          </ac:inkMkLst>
        </pc:inkChg>
        <pc:inkChg chg="add mod">
          <ac:chgData name="narges sohrabi" userId="62ebdc094e06d550" providerId="LiveId" clId="{53F66030-2017-49FC-B643-BA5761792245}" dt="2023-09-03T11:14:54.106" v="1201"/>
          <ac:inkMkLst>
            <pc:docMk/>
            <pc:sldMk cId="2061811530" sldId="280"/>
            <ac:inkMk id="98" creationId="{7AF4B931-579B-E0FA-CC31-63AB4C634F7E}"/>
          </ac:inkMkLst>
        </pc:inkChg>
        <pc:inkChg chg="add mod">
          <ac:chgData name="narges sohrabi" userId="62ebdc094e06d550" providerId="LiveId" clId="{53F66030-2017-49FC-B643-BA5761792245}" dt="2023-09-03T11:14:54.106" v="1201"/>
          <ac:inkMkLst>
            <pc:docMk/>
            <pc:sldMk cId="2061811530" sldId="280"/>
            <ac:inkMk id="99" creationId="{4EBECDFB-8AFA-212F-8516-9AD2DD4C172D}"/>
          </ac:inkMkLst>
        </pc:inkChg>
        <pc:inkChg chg="add mod">
          <ac:chgData name="narges sohrabi" userId="62ebdc094e06d550" providerId="LiveId" clId="{53F66030-2017-49FC-B643-BA5761792245}" dt="2023-09-03T11:14:54.106" v="1201"/>
          <ac:inkMkLst>
            <pc:docMk/>
            <pc:sldMk cId="2061811530" sldId="280"/>
            <ac:inkMk id="100" creationId="{7B79F0FB-DB62-2CCB-411A-E615550F2BAB}"/>
          </ac:inkMkLst>
        </pc:inkChg>
        <pc:inkChg chg="add mod">
          <ac:chgData name="narges sohrabi" userId="62ebdc094e06d550" providerId="LiveId" clId="{53F66030-2017-49FC-B643-BA5761792245}" dt="2023-09-03T11:14:54.106" v="1201"/>
          <ac:inkMkLst>
            <pc:docMk/>
            <pc:sldMk cId="2061811530" sldId="280"/>
            <ac:inkMk id="101" creationId="{C98207A0-A0E8-230B-2CCA-5EB8A03F63C2}"/>
          </ac:inkMkLst>
        </pc:inkChg>
        <pc:inkChg chg="add mod">
          <ac:chgData name="narges sohrabi" userId="62ebdc094e06d550" providerId="LiveId" clId="{53F66030-2017-49FC-B643-BA5761792245}" dt="2023-09-03T11:14:54.106" v="1201"/>
          <ac:inkMkLst>
            <pc:docMk/>
            <pc:sldMk cId="2061811530" sldId="280"/>
            <ac:inkMk id="102" creationId="{0E994D99-4068-9BBA-8A30-5FFBD6385677}"/>
          </ac:inkMkLst>
        </pc:inkChg>
        <pc:inkChg chg="add mod">
          <ac:chgData name="narges sohrabi" userId="62ebdc094e06d550" providerId="LiveId" clId="{53F66030-2017-49FC-B643-BA5761792245}" dt="2023-09-03T11:14:54.106" v="1201"/>
          <ac:inkMkLst>
            <pc:docMk/>
            <pc:sldMk cId="2061811530" sldId="280"/>
            <ac:inkMk id="103" creationId="{0DAC44F9-93BE-E7B7-060F-D09FAA54D627}"/>
          </ac:inkMkLst>
        </pc:inkChg>
        <pc:inkChg chg="add mod">
          <ac:chgData name="narges sohrabi" userId="62ebdc094e06d550" providerId="LiveId" clId="{53F66030-2017-49FC-B643-BA5761792245}" dt="2023-09-03T11:14:54.106" v="1201"/>
          <ac:inkMkLst>
            <pc:docMk/>
            <pc:sldMk cId="2061811530" sldId="280"/>
            <ac:inkMk id="104" creationId="{2928694C-2264-2E3B-4612-B45E850EF55D}"/>
          </ac:inkMkLst>
        </pc:inkChg>
        <pc:inkChg chg="add mod">
          <ac:chgData name="narges sohrabi" userId="62ebdc094e06d550" providerId="LiveId" clId="{53F66030-2017-49FC-B643-BA5761792245}" dt="2023-09-03T11:14:54.106" v="1201"/>
          <ac:inkMkLst>
            <pc:docMk/>
            <pc:sldMk cId="2061811530" sldId="280"/>
            <ac:inkMk id="105" creationId="{9EFB0A24-745B-0BFA-F9E6-2E85C9539E50}"/>
          </ac:inkMkLst>
        </pc:inkChg>
        <pc:inkChg chg="add del mod">
          <ac:chgData name="narges sohrabi" userId="62ebdc094e06d550" providerId="LiveId" clId="{53F66030-2017-49FC-B643-BA5761792245}" dt="2023-09-18T10:34:00.737" v="1575" actId="478"/>
          <ac:inkMkLst>
            <pc:docMk/>
            <pc:sldMk cId="2061811530" sldId="280"/>
            <ac:inkMk id="108" creationId="{7FCBA7AF-D496-CAC8-6F8B-1C511771ECA1}"/>
          </ac:inkMkLst>
        </pc:inkChg>
        <pc:inkChg chg="add mod">
          <ac:chgData name="narges sohrabi" userId="62ebdc094e06d550" providerId="LiveId" clId="{53F66030-2017-49FC-B643-BA5761792245}" dt="2023-09-03T11:14:42.098" v="1193"/>
          <ac:inkMkLst>
            <pc:docMk/>
            <pc:sldMk cId="2061811530" sldId="280"/>
            <ac:inkMk id="109" creationId="{CACA1A60-7E1F-DF98-827E-EF51D15B60B0}"/>
          </ac:inkMkLst>
        </pc:inkChg>
        <pc:inkChg chg="add mod">
          <ac:chgData name="narges sohrabi" userId="62ebdc094e06d550" providerId="LiveId" clId="{53F66030-2017-49FC-B643-BA5761792245}" dt="2023-09-03T11:14:42.098" v="1193"/>
          <ac:inkMkLst>
            <pc:docMk/>
            <pc:sldMk cId="2061811530" sldId="280"/>
            <ac:inkMk id="110" creationId="{6E0FC606-2EF9-4E8D-6CC3-95CA7ADC0BB3}"/>
          </ac:inkMkLst>
        </pc:inkChg>
        <pc:inkChg chg="add mod">
          <ac:chgData name="narges sohrabi" userId="62ebdc094e06d550" providerId="LiveId" clId="{53F66030-2017-49FC-B643-BA5761792245}" dt="2023-09-03T11:14:42.098" v="1193"/>
          <ac:inkMkLst>
            <pc:docMk/>
            <pc:sldMk cId="2061811530" sldId="280"/>
            <ac:inkMk id="111" creationId="{3B68AE21-1D96-C970-6045-4550FDAD5EA2}"/>
          </ac:inkMkLst>
        </pc:inkChg>
        <pc:inkChg chg="add mod">
          <ac:chgData name="narges sohrabi" userId="62ebdc094e06d550" providerId="LiveId" clId="{53F66030-2017-49FC-B643-BA5761792245}" dt="2023-09-03T11:14:42.098" v="1193"/>
          <ac:inkMkLst>
            <pc:docMk/>
            <pc:sldMk cId="2061811530" sldId="280"/>
            <ac:inkMk id="112" creationId="{2E629294-4BF1-3580-825B-72650D05CB29}"/>
          </ac:inkMkLst>
        </pc:inkChg>
        <pc:inkChg chg="add mod">
          <ac:chgData name="narges sohrabi" userId="62ebdc094e06d550" providerId="LiveId" clId="{53F66030-2017-49FC-B643-BA5761792245}" dt="2023-09-03T11:14:42.098" v="1193"/>
          <ac:inkMkLst>
            <pc:docMk/>
            <pc:sldMk cId="2061811530" sldId="280"/>
            <ac:inkMk id="113" creationId="{09664E0C-2C87-FE07-C8F7-C3D1E0026D82}"/>
          </ac:inkMkLst>
        </pc:inkChg>
        <pc:inkChg chg="add mod">
          <ac:chgData name="narges sohrabi" userId="62ebdc094e06d550" providerId="LiveId" clId="{53F66030-2017-49FC-B643-BA5761792245}" dt="2023-09-03T11:14:42.098" v="1193"/>
          <ac:inkMkLst>
            <pc:docMk/>
            <pc:sldMk cId="2061811530" sldId="280"/>
            <ac:inkMk id="114" creationId="{8BEAE215-6BF8-BCD8-8665-AC4974BA3070}"/>
          </ac:inkMkLst>
        </pc:inkChg>
        <pc:inkChg chg="add mod">
          <ac:chgData name="narges sohrabi" userId="62ebdc094e06d550" providerId="LiveId" clId="{53F66030-2017-49FC-B643-BA5761792245}" dt="2023-09-03T11:14:42.098" v="1193"/>
          <ac:inkMkLst>
            <pc:docMk/>
            <pc:sldMk cId="2061811530" sldId="280"/>
            <ac:inkMk id="115" creationId="{2A83ED5A-EDE4-D549-1B12-C6D623F32143}"/>
          </ac:inkMkLst>
        </pc:inkChg>
        <pc:inkChg chg="add mod">
          <ac:chgData name="narges sohrabi" userId="62ebdc094e06d550" providerId="LiveId" clId="{53F66030-2017-49FC-B643-BA5761792245}" dt="2023-09-03T11:14:42.098" v="1193"/>
          <ac:inkMkLst>
            <pc:docMk/>
            <pc:sldMk cId="2061811530" sldId="280"/>
            <ac:inkMk id="116" creationId="{06E4661C-4CA6-EE68-62EA-000C5A44343F}"/>
          </ac:inkMkLst>
        </pc:inkChg>
        <pc:inkChg chg="add mod">
          <ac:chgData name="narges sohrabi" userId="62ebdc094e06d550" providerId="LiveId" clId="{53F66030-2017-49FC-B643-BA5761792245}" dt="2023-09-03T11:14:42.098" v="1193"/>
          <ac:inkMkLst>
            <pc:docMk/>
            <pc:sldMk cId="2061811530" sldId="280"/>
            <ac:inkMk id="117" creationId="{1C680A44-8EBC-F131-F964-09E9A498E257}"/>
          </ac:inkMkLst>
        </pc:inkChg>
        <pc:inkChg chg="add mod">
          <ac:chgData name="narges sohrabi" userId="62ebdc094e06d550" providerId="LiveId" clId="{53F66030-2017-49FC-B643-BA5761792245}" dt="2023-09-03T11:14:54.106" v="1201"/>
          <ac:inkMkLst>
            <pc:docMk/>
            <pc:sldMk cId="2061811530" sldId="280"/>
            <ac:inkMk id="119" creationId="{25A2FC9C-CDFA-FA22-AA75-6081C0A64FF7}"/>
          </ac:inkMkLst>
        </pc:inkChg>
        <pc:inkChg chg="add mod">
          <ac:chgData name="narges sohrabi" userId="62ebdc094e06d550" providerId="LiveId" clId="{53F66030-2017-49FC-B643-BA5761792245}" dt="2023-09-03T11:14:54.106" v="1201"/>
          <ac:inkMkLst>
            <pc:docMk/>
            <pc:sldMk cId="2061811530" sldId="280"/>
            <ac:inkMk id="120" creationId="{608104B7-3B26-8B95-9845-056383B8F7BE}"/>
          </ac:inkMkLst>
        </pc:inkChg>
        <pc:inkChg chg="add mod">
          <ac:chgData name="narges sohrabi" userId="62ebdc094e06d550" providerId="LiveId" clId="{53F66030-2017-49FC-B643-BA5761792245}" dt="2023-09-03T11:14:54.106" v="1201"/>
          <ac:inkMkLst>
            <pc:docMk/>
            <pc:sldMk cId="2061811530" sldId="280"/>
            <ac:inkMk id="123" creationId="{732D0DA1-427F-9F4F-477C-1CA11FF69F26}"/>
          </ac:inkMkLst>
        </pc:inkChg>
        <pc:inkChg chg="add mod">
          <ac:chgData name="narges sohrabi" userId="62ebdc094e06d550" providerId="LiveId" clId="{53F66030-2017-49FC-B643-BA5761792245}" dt="2023-09-03T11:14:54.106" v="1201"/>
          <ac:inkMkLst>
            <pc:docMk/>
            <pc:sldMk cId="2061811530" sldId="280"/>
            <ac:inkMk id="124" creationId="{308033DA-325B-FA62-BB60-FDE9EAAC1C2B}"/>
          </ac:inkMkLst>
        </pc:inkChg>
        <pc:inkChg chg="add mod">
          <ac:chgData name="narges sohrabi" userId="62ebdc094e06d550" providerId="LiveId" clId="{53F66030-2017-49FC-B643-BA5761792245}" dt="2023-09-03T11:14:54.106" v="1201"/>
          <ac:inkMkLst>
            <pc:docMk/>
            <pc:sldMk cId="2061811530" sldId="280"/>
            <ac:inkMk id="125" creationId="{BB304CAD-EE6D-06A3-6EAE-CD6825E48982}"/>
          </ac:inkMkLst>
        </pc:inkChg>
        <pc:inkChg chg="add mod">
          <ac:chgData name="narges sohrabi" userId="62ebdc094e06d550" providerId="LiveId" clId="{53F66030-2017-49FC-B643-BA5761792245}" dt="2023-09-03T11:14:54.106" v="1201"/>
          <ac:inkMkLst>
            <pc:docMk/>
            <pc:sldMk cId="2061811530" sldId="280"/>
            <ac:inkMk id="126" creationId="{6AE69B7D-84A8-CE79-65C5-193D815DBEA9}"/>
          </ac:inkMkLst>
        </pc:inkChg>
      </pc:sldChg>
      <pc:sldChg chg="modSp new del mod">
        <pc:chgData name="narges sohrabi" userId="62ebdc094e06d550" providerId="LiveId" clId="{53F66030-2017-49FC-B643-BA5761792245}" dt="2023-09-22T23:01:33.137" v="3181" actId="2696"/>
        <pc:sldMkLst>
          <pc:docMk/>
          <pc:sldMk cId="3734900464" sldId="281"/>
        </pc:sldMkLst>
        <pc:spChg chg="mod">
          <ac:chgData name="narges sohrabi" userId="62ebdc094e06d550" providerId="LiveId" clId="{53F66030-2017-49FC-B643-BA5761792245}" dt="2023-09-22T22:53:47.217" v="3178" actId="108"/>
          <ac:spMkLst>
            <pc:docMk/>
            <pc:sldMk cId="3734900464" sldId="281"/>
            <ac:spMk id="2" creationId="{DE9BE00B-8E34-6FC4-2F34-9EC3E1EB4DAA}"/>
          </ac:spMkLst>
        </pc:spChg>
        <pc:spChg chg="mod">
          <ac:chgData name="narges sohrabi" userId="62ebdc094e06d550" providerId="LiveId" clId="{53F66030-2017-49FC-B643-BA5761792245}" dt="2023-09-07T13:31:13.912" v="1431" actId="20577"/>
          <ac:spMkLst>
            <pc:docMk/>
            <pc:sldMk cId="3734900464" sldId="281"/>
            <ac:spMk id="3" creationId="{CBE6BC65-8163-F98C-035B-50728A25207A}"/>
          </ac:spMkLst>
        </pc:spChg>
      </pc:sldChg>
      <pc:sldChg chg="modSp new mod">
        <pc:chgData name="narges sohrabi" userId="62ebdc094e06d550" providerId="LiveId" clId="{53F66030-2017-49FC-B643-BA5761792245}" dt="2023-09-07T13:36:01.995" v="1462" actId="20577"/>
        <pc:sldMkLst>
          <pc:docMk/>
          <pc:sldMk cId="3111713775" sldId="282"/>
        </pc:sldMkLst>
        <pc:spChg chg="mod">
          <ac:chgData name="narges sohrabi" userId="62ebdc094e06d550" providerId="LiveId" clId="{53F66030-2017-49FC-B643-BA5761792245}" dt="2023-09-07T13:35:04.080" v="1452" actId="20577"/>
          <ac:spMkLst>
            <pc:docMk/>
            <pc:sldMk cId="3111713775" sldId="282"/>
            <ac:spMk id="2" creationId="{4E9C7452-7492-EE0A-4D3B-1C0C390AE3C8}"/>
          </ac:spMkLst>
        </pc:spChg>
        <pc:spChg chg="mod">
          <ac:chgData name="narges sohrabi" userId="62ebdc094e06d550" providerId="LiveId" clId="{53F66030-2017-49FC-B643-BA5761792245}" dt="2023-09-07T13:36:01.995" v="1462" actId="20577"/>
          <ac:spMkLst>
            <pc:docMk/>
            <pc:sldMk cId="3111713775" sldId="282"/>
            <ac:spMk id="3" creationId="{F476858A-62FF-5B94-4483-62AC12AF33EE}"/>
          </ac:spMkLst>
        </pc:spChg>
      </pc:sldChg>
      <pc:sldChg chg="new">
        <pc:chgData name="narges sohrabi" userId="62ebdc094e06d550" providerId="LiveId" clId="{53F66030-2017-49FC-B643-BA5761792245}" dt="2023-09-07T13:55:03.057" v="1463" actId="680"/>
        <pc:sldMkLst>
          <pc:docMk/>
          <pc:sldMk cId="2514636854" sldId="283"/>
        </pc:sldMkLst>
      </pc:sldChg>
      <pc:sldChg chg="new">
        <pc:chgData name="narges sohrabi" userId="62ebdc094e06d550" providerId="LiveId" clId="{53F66030-2017-49FC-B643-BA5761792245}" dt="2023-09-07T13:55:12.288" v="1464" actId="680"/>
        <pc:sldMkLst>
          <pc:docMk/>
          <pc:sldMk cId="3058038483" sldId="284"/>
        </pc:sldMkLst>
      </pc:sldChg>
      <pc:sldChg chg="addSp delSp modSp new mod">
        <pc:chgData name="narges sohrabi" userId="62ebdc094e06d550" providerId="LiveId" clId="{53F66030-2017-49FC-B643-BA5761792245}" dt="2023-09-09T21:42:34.081" v="1479" actId="27636"/>
        <pc:sldMkLst>
          <pc:docMk/>
          <pc:sldMk cId="691373701" sldId="285"/>
        </pc:sldMkLst>
        <pc:spChg chg="mod">
          <ac:chgData name="narges sohrabi" userId="62ebdc094e06d550" providerId="LiveId" clId="{53F66030-2017-49FC-B643-BA5761792245}" dt="2023-09-09T21:14:02.132" v="1467"/>
          <ac:spMkLst>
            <pc:docMk/>
            <pc:sldMk cId="691373701" sldId="285"/>
            <ac:spMk id="2" creationId="{21264A57-FD25-F510-43C7-C5220CE1636F}"/>
          </ac:spMkLst>
        </pc:spChg>
        <pc:spChg chg="mod">
          <ac:chgData name="narges sohrabi" userId="62ebdc094e06d550" providerId="LiveId" clId="{53F66030-2017-49FC-B643-BA5761792245}" dt="2023-09-09T21:42:34.081" v="1479" actId="27636"/>
          <ac:spMkLst>
            <pc:docMk/>
            <pc:sldMk cId="691373701" sldId="285"/>
            <ac:spMk id="3" creationId="{D2A363A8-1640-12C5-72D3-3B2A6E8D2597}"/>
          </ac:spMkLst>
        </pc:spChg>
        <pc:spChg chg="add del">
          <ac:chgData name="narges sohrabi" userId="62ebdc094e06d550" providerId="LiveId" clId="{53F66030-2017-49FC-B643-BA5761792245}" dt="2023-09-09T21:41:41.090" v="1470"/>
          <ac:spMkLst>
            <pc:docMk/>
            <pc:sldMk cId="691373701" sldId="285"/>
            <ac:spMk id="4" creationId="{05A92AB5-8218-AFF3-E2E3-7495907C715B}"/>
          </ac:spMkLst>
        </pc:spChg>
        <pc:spChg chg="add del">
          <ac:chgData name="narges sohrabi" userId="62ebdc094e06d550" providerId="LiveId" clId="{53F66030-2017-49FC-B643-BA5761792245}" dt="2023-09-09T21:41:41.090" v="1470"/>
          <ac:spMkLst>
            <pc:docMk/>
            <pc:sldMk cId="691373701" sldId="285"/>
            <ac:spMk id="5" creationId="{7C5EFE36-F930-4DBF-0352-DDB4424F2A16}"/>
          </ac:spMkLst>
        </pc:spChg>
        <pc:spChg chg="add del">
          <ac:chgData name="narges sohrabi" userId="62ebdc094e06d550" providerId="LiveId" clId="{53F66030-2017-49FC-B643-BA5761792245}" dt="2023-09-09T21:41:41.090" v="1470"/>
          <ac:spMkLst>
            <pc:docMk/>
            <pc:sldMk cId="691373701" sldId="285"/>
            <ac:spMk id="6" creationId="{0643BF22-C913-29F6-962D-C8B594A2B283}"/>
          </ac:spMkLst>
        </pc:spChg>
      </pc:sldChg>
      <pc:sldChg chg="modSp new mod">
        <pc:chgData name="narges sohrabi" userId="62ebdc094e06d550" providerId="LiveId" clId="{53F66030-2017-49FC-B643-BA5761792245}" dt="2023-09-09T22:08:49.497" v="1488" actId="27636"/>
        <pc:sldMkLst>
          <pc:docMk/>
          <pc:sldMk cId="625946518" sldId="286"/>
        </pc:sldMkLst>
        <pc:spChg chg="mod">
          <ac:chgData name="narges sohrabi" userId="62ebdc094e06d550" providerId="LiveId" clId="{53F66030-2017-49FC-B643-BA5761792245}" dt="2023-09-09T22:05:53.880" v="1485" actId="27636"/>
          <ac:spMkLst>
            <pc:docMk/>
            <pc:sldMk cId="625946518" sldId="286"/>
            <ac:spMk id="2" creationId="{DBA00ECF-1D59-1128-4118-091B294D44E8}"/>
          </ac:spMkLst>
        </pc:spChg>
        <pc:spChg chg="mod">
          <ac:chgData name="narges sohrabi" userId="62ebdc094e06d550" providerId="LiveId" clId="{53F66030-2017-49FC-B643-BA5761792245}" dt="2023-09-09T22:08:49.497" v="1488" actId="27636"/>
          <ac:spMkLst>
            <pc:docMk/>
            <pc:sldMk cId="625946518" sldId="286"/>
            <ac:spMk id="3" creationId="{C8CA88FF-662C-4158-BCAB-E516717F7265}"/>
          </ac:spMkLst>
        </pc:spChg>
      </pc:sldChg>
      <pc:sldChg chg="modSp new mod">
        <pc:chgData name="narges sohrabi" userId="62ebdc094e06d550" providerId="LiveId" clId="{53F66030-2017-49FC-B643-BA5761792245}" dt="2023-09-09T23:10:25.172" v="1494"/>
        <pc:sldMkLst>
          <pc:docMk/>
          <pc:sldMk cId="2594760844" sldId="287"/>
        </pc:sldMkLst>
        <pc:spChg chg="mod">
          <ac:chgData name="narges sohrabi" userId="62ebdc094e06d550" providerId="LiveId" clId="{53F66030-2017-49FC-B643-BA5761792245}" dt="2023-09-09T23:10:10.825" v="1492" actId="27636"/>
          <ac:spMkLst>
            <pc:docMk/>
            <pc:sldMk cId="2594760844" sldId="287"/>
            <ac:spMk id="2" creationId="{5AA50E9E-DB4A-0A2D-B91D-9E52D3219028}"/>
          </ac:spMkLst>
        </pc:spChg>
        <pc:spChg chg="mod">
          <ac:chgData name="narges sohrabi" userId="62ebdc094e06d550" providerId="LiveId" clId="{53F66030-2017-49FC-B643-BA5761792245}" dt="2023-09-09T23:10:25.172" v="1494"/>
          <ac:spMkLst>
            <pc:docMk/>
            <pc:sldMk cId="2594760844" sldId="287"/>
            <ac:spMk id="3" creationId="{E90FB5DA-FEDF-B355-2DE2-A44598AE5226}"/>
          </ac:spMkLst>
        </pc:spChg>
      </pc:sldChg>
      <pc:sldChg chg="modSp new mod">
        <pc:chgData name="narges sohrabi" userId="62ebdc094e06d550" providerId="LiveId" clId="{53F66030-2017-49FC-B643-BA5761792245}" dt="2023-09-14T23:09:09.025" v="1496"/>
        <pc:sldMkLst>
          <pc:docMk/>
          <pc:sldMk cId="1262966463" sldId="288"/>
        </pc:sldMkLst>
        <pc:spChg chg="mod">
          <ac:chgData name="narges sohrabi" userId="62ebdc094e06d550" providerId="LiveId" clId="{53F66030-2017-49FC-B643-BA5761792245}" dt="2023-09-14T23:09:09.025" v="1496"/>
          <ac:spMkLst>
            <pc:docMk/>
            <pc:sldMk cId="1262966463" sldId="288"/>
            <ac:spMk id="3" creationId="{6A581E66-40E0-FF48-9A1D-D00600242082}"/>
          </ac:spMkLst>
        </pc:spChg>
      </pc:sldChg>
      <pc:sldChg chg="modSp new mod">
        <pc:chgData name="narges sohrabi" userId="62ebdc094e06d550" providerId="LiveId" clId="{53F66030-2017-49FC-B643-BA5761792245}" dt="2023-09-25T22:35:56.574" v="3599" actId="20577"/>
        <pc:sldMkLst>
          <pc:docMk/>
          <pc:sldMk cId="653426352" sldId="289"/>
        </pc:sldMkLst>
        <pc:spChg chg="mod">
          <ac:chgData name="narges sohrabi" userId="62ebdc094e06d550" providerId="LiveId" clId="{53F66030-2017-49FC-B643-BA5761792245}" dt="2023-09-25T22:35:56.574" v="3599" actId="20577"/>
          <ac:spMkLst>
            <pc:docMk/>
            <pc:sldMk cId="653426352" sldId="289"/>
            <ac:spMk id="2" creationId="{DE3511EF-0AE3-4574-2B9B-D32253C6B889}"/>
          </ac:spMkLst>
        </pc:spChg>
        <pc:spChg chg="mod">
          <ac:chgData name="narges sohrabi" userId="62ebdc094e06d550" providerId="LiveId" clId="{53F66030-2017-49FC-B643-BA5761792245}" dt="2023-09-25T22:35:47.231" v="3598" actId="27636"/>
          <ac:spMkLst>
            <pc:docMk/>
            <pc:sldMk cId="653426352" sldId="289"/>
            <ac:spMk id="3" creationId="{177869F3-6DBF-3541-FF63-E166F3765FD5}"/>
          </ac:spMkLst>
        </pc:spChg>
      </pc:sldChg>
      <pc:sldChg chg="modSp new mod">
        <pc:chgData name="narges sohrabi" userId="62ebdc094e06d550" providerId="LiveId" clId="{53F66030-2017-49FC-B643-BA5761792245}" dt="2023-09-25T22:41:59.201" v="3649" actId="20577"/>
        <pc:sldMkLst>
          <pc:docMk/>
          <pc:sldMk cId="1209278025" sldId="290"/>
        </pc:sldMkLst>
        <pc:spChg chg="mod">
          <ac:chgData name="narges sohrabi" userId="62ebdc094e06d550" providerId="LiveId" clId="{53F66030-2017-49FC-B643-BA5761792245}" dt="2023-09-18T00:10:23.783" v="1561"/>
          <ac:spMkLst>
            <pc:docMk/>
            <pc:sldMk cId="1209278025" sldId="290"/>
            <ac:spMk id="2" creationId="{10BAC0FA-0F31-DC30-1D9A-69BE4FC9B0C9}"/>
          </ac:spMkLst>
        </pc:spChg>
        <pc:spChg chg="mod">
          <ac:chgData name="narges sohrabi" userId="62ebdc094e06d550" providerId="LiveId" clId="{53F66030-2017-49FC-B643-BA5761792245}" dt="2023-09-25T22:41:59.201" v="3649" actId="20577"/>
          <ac:spMkLst>
            <pc:docMk/>
            <pc:sldMk cId="1209278025" sldId="290"/>
            <ac:spMk id="3" creationId="{4A4628DA-B74E-4124-7E36-5DAE55A753C7}"/>
          </ac:spMkLst>
        </pc:spChg>
      </pc:sldChg>
      <pc:sldChg chg="modSp new del mod">
        <pc:chgData name="narges sohrabi" userId="62ebdc094e06d550" providerId="LiveId" clId="{53F66030-2017-49FC-B643-BA5761792245}" dt="2023-09-20T00:20:03.912" v="2460" actId="2696"/>
        <pc:sldMkLst>
          <pc:docMk/>
          <pc:sldMk cId="32906407" sldId="291"/>
        </pc:sldMkLst>
        <pc:spChg chg="mod">
          <ac:chgData name="narges sohrabi" userId="62ebdc094e06d550" providerId="LiveId" clId="{53F66030-2017-49FC-B643-BA5761792245}" dt="2023-09-20T00:19:47.027" v="2459" actId="20577"/>
          <ac:spMkLst>
            <pc:docMk/>
            <pc:sldMk cId="32906407" sldId="291"/>
            <ac:spMk id="3" creationId="{2028D4CB-983F-487C-D1F5-1BA80EB30313}"/>
          </ac:spMkLst>
        </pc:spChg>
      </pc:sldChg>
      <pc:sldChg chg="addSp delSp modSp new mod setBg">
        <pc:chgData name="narges sohrabi" userId="62ebdc094e06d550" providerId="LiveId" clId="{53F66030-2017-49FC-B643-BA5761792245}" dt="2023-09-19T22:52:24.476" v="1785" actId="255"/>
        <pc:sldMkLst>
          <pc:docMk/>
          <pc:sldMk cId="3200228379" sldId="292"/>
        </pc:sldMkLst>
        <pc:spChg chg="mod">
          <ac:chgData name="narges sohrabi" userId="62ebdc094e06d550" providerId="LiveId" clId="{53F66030-2017-49FC-B643-BA5761792245}" dt="2023-09-19T22:52:24.476" v="1785" actId="255"/>
          <ac:spMkLst>
            <pc:docMk/>
            <pc:sldMk cId="3200228379" sldId="292"/>
            <ac:spMk id="2" creationId="{FBB099F7-94BE-375E-17A2-01446EBEC95F}"/>
          </ac:spMkLst>
        </pc:spChg>
        <pc:spChg chg="mod">
          <ac:chgData name="narges sohrabi" userId="62ebdc094e06d550" providerId="LiveId" clId="{53F66030-2017-49FC-B643-BA5761792245}" dt="2023-09-19T22:52:08.300" v="1784" actId="5793"/>
          <ac:spMkLst>
            <pc:docMk/>
            <pc:sldMk cId="3200228379" sldId="292"/>
            <ac:spMk id="3" creationId="{8068BE0B-900D-14E2-87C0-068B9AADD9D4}"/>
          </ac:spMkLst>
        </pc:spChg>
        <pc:spChg chg="add del">
          <ac:chgData name="narges sohrabi" userId="62ebdc094e06d550" providerId="LiveId" clId="{53F66030-2017-49FC-B643-BA5761792245}" dt="2023-09-19T22:48:22.895" v="1669" actId="478"/>
          <ac:spMkLst>
            <pc:docMk/>
            <pc:sldMk cId="3200228379" sldId="292"/>
            <ac:spMk id="4" creationId="{6D154BAB-2EFC-EFEB-C7AC-425A0C714FFB}"/>
          </ac:spMkLst>
        </pc:spChg>
        <pc:spChg chg="add del">
          <ac:chgData name="narges sohrabi" userId="62ebdc094e06d550" providerId="LiveId" clId="{53F66030-2017-49FC-B643-BA5761792245}" dt="2023-09-19T22:51:56.608" v="1777" actId="26606"/>
          <ac:spMkLst>
            <pc:docMk/>
            <pc:sldMk cId="3200228379" sldId="292"/>
            <ac:spMk id="11" creationId="{0E3596DD-156A-473E-9BB3-C6A29F7574E9}"/>
          </ac:spMkLst>
        </pc:spChg>
        <pc:spChg chg="add del">
          <ac:chgData name="narges sohrabi" userId="62ebdc094e06d550" providerId="LiveId" clId="{53F66030-2017-49FC-B643-BA5761792245}" dt="2023-09-19T22:51:56.608" v="1777" actId="26606"/>
          <ac:spMkLst>
            <pc:docMk/>
            <pc:sldMk cId="3200228379" sldId="292"/>
            <ac:spMk id="13" creationId="{2C46C4D6-C474-4E92-B52E-944C1118F7B6}"/>
          </ac:spMkLst>
        </pc:spChg>
        <pc:spChg chg="add del">
          <ac:chgData name="narges sohrabi" userId="62ebdc094e06d550" providerId="LiveId" clId="{53F66030-2017-49FC-B643-BA5761792245}" dt="2023-09-19T22:51:58.485" v="1779" actId="26606"/>
          <ac:spMkLst>
            <pc:docMk/>
            <pc:sldMk cId="3200228379" sldId="292"/>
            <ac:spMk id="15" creationId="{F821940F-7A1D-4ACC-85B4-A932898ABB37}"/>
          </ac:spMkLst>
        </pc:spChg>
        <pc:spChg chg="add del">
          <ac:chgData name="narges sohrabi" userId="62ebdc094e06d550" providerId="LiveId" clId="{53F66030-2017-49FC-B643-BA5761792245}" dt="2023-09-19T22:51:58.485" v="1779" actId="26606"/>
          <ac:spMkLst>
            <pc:docMk/>
            <pc:sldMk cId="3200228379" sldId="292"/>
            <ac:spMk id="16" creationId="{16674508-81D3-48CF-96BF-7FC60EAA572A}"/>
          </ac:spMkLst>
        </pc:spChg>
        <pc:spChg chg="add">
          <ac:chgData name="narges sohrabi" userId="62ebdc094e06d550" providerId="LiveId" clId="{53F66030-2017-49FC-B643-BA5761792245}" dt="2023-09-19T22:51:58.506" v="1780" actId="26606"/>
          <ac:spMkLst>
            <pc:docMk/>
            <pc:sldMk cId="3200228379" sldId="292"/>
            <ac:spMk id="18" creationId="{0E3596DD-156A-473E-9BB3-C6A29F7574E9}"/>
          </ac:spMkLst>
        </pc:spChg>
        <pc:spChg chg="add">
          <ac:chgData name="narges sohrabi" userId="62ebdc094e06d550" providerId="LiveId" clId="{53F66030-2017-49FC-B643-BA5761792245}" dt="2023-09-19T22:51:58.506" v="1780" actId="26606"/>
          <ac:spMkLst>
            <pc:docMk/>
            <pc:sldMk cId="3200228379" sldId="292"/>
            <ac:spMk id="19" creationId="{2C46C4D6-C474-4E92-B52E-944C1118F7B6}"/>
          </ac:spMkLst>
        </pc:spChg>
        <pc:picChg chg="add mod">
          <ac:chgData name="narges sohrabi" userId="62ebdc094e06d550" providerId="LiveId" clId="{53F66030-2017-49FC-B643-BA5761792245}" dt="2023-09-19T22:52:05.525" v="1783" actId="14100"/>
          <ac:picMkLst>
            <pc:docMk/>
            <pc:sldMk cId="3200228379" sldId="292"/>
            <ac:picMk id="6" creationId="{7F14ECD8-46FB-3E06-1D1C-E4BE335F8B46}"/>
          </ac:picMkLst>
        </pc:picChg>
      </pc:sldChg>
      <pc:sldChg chg="modSp new mod">
        <pc:chgData name="narges sohrabi" userId="62ebdc094e06d550" providerId="LiveId" clId="{53F66030-2017-49FC-B643-BA5761792245}" dt="2023-09-19T23:04:25.502" v="1813" actId="20577"/>
        <pc:sldMkLst>
          <pc:docMk/>
          <pc:sldMk cId="3225488742" sldId="293"/>
        </pc:sldMkLst>
        <pc:spChg chg="mod">
          <ac:chgData name="narges sohrabi" userId="62ebdc094e06d550" providerId="LiveId" clId="{53F66030-2017-49FC-B643-BA5761792245}" dt="2023-09-19T23:04:23.257" v="1812" actId="20577"/>
          <ac:spMkLst>
            <pc:docMk/>
            <pc:sldMk cId="3225488742" sldId="293"/>
            <ac:spMk id="2" creationId="{6F3DA6F3-1D7D-479F-915D-5CEBFE90C963}"/>
          </ac:spMkLst>
        </pc:spChg>
        <pc:spChg chg="mod">
          <ac:chgData name="narges sohrabi" userId="62ebdc094e06d550" providerId="LiveId" clId="{53F66030-2017-49FC-B643-BA5761792245}" dt="2023-09-19T23:04:25.502" v="1813" actId="20577"/>
          <ac:spMkLst>
            <pc:docMk/>
            <pc:sldMk cId="3225488742" sldId="293"/>
            <ac:spMk id="3" creationId="{CC152E42-2746-5EE6-F543-35918F162B4D}"/>
          </ac:spMkLst>
        </pc:spChg>
      </pc:sldChg>
      <pc:sldChg chg="modSp new mod">
        <pc:chgData name="narges sohrabi" userId="62ebdc094e06d550" providerId="LiveId" clId="{53F66030-2017-49FC-B643-BA5761792245}" dt="2023-09-19T23:09:20.346" v="1855" actId="14100"/>
        <pc:sldMkLst>
          <pc:docMk/>
          <pc:sldMk cId="1086856019" sldId="294"/>
        </pc:sldMkLst>
        <pc:spChg chg="mod">
          <ac:chgData name="narges sohrabi" userId="62ebdc094e06d550" providerId="LiveId" clId="{53F66030-2017-49FC-B643-BA5761792245}" dt="2023-09-19T23:09:04.982" v="1845" actId="1076"/>
          <ac:spMkLst>
            <pc:docMk/>
            <pc:sldMk cId="1086856019" sldId="294"/>
            <ac:spMk id="2" creationId="{463542F4-AB52-268E-7E81-04B4EBF7C24E}"/>
          </ac:spMkLst>
        </pc:spChg>
        <pc:spChg chg="mod">
          <ac:chgData name="narges sohrabi" userId="62ebdc094e06d550" providerId="LiveId" clId="{53F66030-2017-49FC-B643-BA5761792245}" dt="2023-09-19T23:09:20.346" v="1855" actId="14100"/>
          <ac:spMkLst>
            <pc:docMk/>
            <pc:sldMk cId="1086856019" sldId="294"/>
            <ac:spMk id="3" creationId="{932EEF93-D5B5-7D6C-5703-6D41910E9608}"/>
          </ac:spMkLst>
        </pc:spChg>
      </pc:sldChg>
      <pc:sldChg chg="modSp new mod">
        <pc:chgData name="narges sohrabi" userId="62ebdc094e06d550" providerId="LiveId" clId="{53F66030-2017-49FC-B643-BA5761792245}" dt="2023-09-19T23:16:04.813" v="1872" actId="27636"/>
        <pc:sldMkLst>
          <pc:docMk/>
          <pc:sldMk cId="2616960728" sldId="295"/>
        </pc:sldMkLst>
        <pc:spChg chg="mod">
          <ac:chgData name="narges sohrabi" userId="62ebdc094e06d550" providerId="LiveId" clId="{53F66030-2017-49FC-B643-BA5761792245}" dt="2023-09-19T23:10:11.823" v="1860" actId="20577"/>
          <ac:spMkLst>
            <pc:docMk/>
            <pc:sldMk cId="2616960728" sldId="295"/>
            <ac:spMk id="2" creationId="{02534AF4-71B7-32F0-B8B0-EF6185E0DB5C}"/>
          </ac:spMkLst>
        </pc:spChg>
        <pc:spChg chg="mod">
          <ac:chgData name="narges sohrabi" userId="62ebdc094e06d550" providerId="LiveId" clId="{53F66030-2017-49FC-B643-BA5761792245}" dt="2023-09-19T23:16:04.813" v="1872" actId="27636"/>
          <ac:spMkLst>
            <pc:docMk/>
            <pc:sldMk cId="2616960728" sldId="295"/>
            <ac:spMk id="3" creationId="{85546DC5-FAF6-BB94-02E6-9C26E7F88438}"/>
          </ac:spMkLst>
        </pc:spChg>
      </pc:sldChg>
      <pc:sldChg chg="modSp new mod ord">
        <pc:chgData name="narges sohrabi" userId="62ebdc094e06d550" providerId="LiveId" clId="{53F66030-2017-49FC-B643-BA5761792245}" dt="2023-09-19T23:42:14.627" v="1987" actId="27636"/>
        <pc:sldMkLst>
          <pc:docMk/>
          <pc:sldMk cId="1941194779" sldId="296"/>
        </pc:sldMkLst>
        <pc:spChg chg="mod">
          <ac:chgData name="narges sohrabi" userId="62ebdc094e06d550" providerId="LiveId" clId="{53F66030-2017-49FC-B643-BA5761792245}" dt="2023-09-19T23:42:14.627" v="1987" actId="27636"/>
          <ac:spMkLst>
            <pc:docMk/>
            <pc:sldMk cId="1941194779" sldId="296"/>
            <ac:spMk id="2" creationId="{6650BEA4-7750-81D0-54E3-3E27EF7D9976}"/>
          </ac:spMkLst>
        </pc:spChg>
        <pc:spChg chg="mod">
          <ac:chgData name="narges sohrabi" userId="62ebdc094e06d550" providerId="LiveId" clId="{53F66030-2017-49FC-B643-BA5761792245}" dt="2023-09-19T23:41:45.625" v="1983" actId="207"/>
          <ac:spMkLst>
            <pc:docMk/>
            <pc:sldMk cId="1941194779" sldId="296"/>
            <ac:spMk id="3" creationId="{65370601-DE39-73C6-D444-B518D62D39DA}"/>
          </ac:spMkLst>
        </pc:spChg>
      </pc:sldChg>
      <pc:sldChg chg="addSp delSp modSp new mod">
        <pc:chgData name="narges sohrabi" userId="62ebdc094e06d550" providerId="LiveId" clId="{53F66030-2017-49FC-B643-BA5761792245}" dt="2023-09-19T23:54:32.729" v="2339"/>
        <pc:sldMkLst>
          <pc:docMk/>
          <pc:sldMk cId="1460481235" sldId="297"/>
        </pc:sldMkLst>
        <pc:spChg chg="mod">
          <ac:chgData name="narges sohrabi" userId="62ebdc094e06d550" providerId="LiveId" clId="{53F66030-2017-49FC-B643-BA5761792245}" dt="2023-09-19T23:54:32.729" v="2339"/>
          <ac:spMkLst>
            <pc:docMk/>
            <pc:sldMk cId="1460481235" sldId="297"/>
            <ac:spMk id="2" creationId="{592DADA5-372B-989A-76B1-F21D45C04D60}"/>
          </ac:spMkLst>
        </pc:spChg>
        <pc:spChg chg="add del mod">
          <ac:chgData name="narges sohrabi" userId="62ebdc094e06d550" providerId="LiveId" clId="{53F66030-2017-49FC-B643-BA5761792245}" dt="2023-09-19T23:50:00.133" v="2168" actId="26606"/>
          <ac:spMkLst>
            <pc:docMk/>
            <pc:sldMk cId="1460481235" sldId="297"/>
            <ac:spMk id="3" creationId="{42D62362-0980-ED5A-C31C-51E61766244C}"/>
          </ac:spMkLst>
        </pc:spChg>
        <pc:graphicFrameChg chg="add del">
          <ac:chgData name="narges sohrabi" userId="62ebdc094e06d550" providerId="LiveId" clId="{53F66030-2017-49FC-B643-BA5761792245}" dt="2023-09-19T23:49:49.648" v="2165" actId="26606"/>
          <ac:graphicFrameMkLst>
            <pc:docMk/>
            <pc:sldMk cId="1460481235" sldId="297"/>
            <ac:graphicFrameMk id="15" creationId="{1452D08B-E396-024A-0150-B708C64CBC07}"/>
          </ac:graphicFrameMkLst>
        </pc:graphicFrameChg>
        <pc:graphicFrameChg chg="add del">
          <ac:chgData name="narges sohrabi" userId="62ebdc094e06d550" providerId="LiveId" clId="{53F66030-2017-49FC-B643-BA5761792245}" dt="2023-09-19T23:50:00.086" v="2167" actId="26606"/>
          <ac:graphicFrameMkLst>
            <pc:docMk/>
            <pc:sldMk cId="1460481235" sldId="297"/>
            <ac:graphicFrameMk id="17" creationId="{E6D27E8D-7522-F1FF-8B62-9C9C88C9A827}"/>
          </ac:graphicFrameMkLst>
        </pc:graphicFrameChg>
        <pc:graphicFrameChg chg="add mod">
          <ac:chgData name="narges sohrabi" userId="62ebdc094e06d550" providerId="LiveId" clId="{53F66030-2017-49FC-B643-BA5761792245}" dt="2023-09-19T23:53:53.613" v="2337" actId="20577"/>
          <ac:graphicFrameMkLst>
            <pc:docMk/>
            <pc:sldMk cId="1460481235" sldId="297"/>
            <ac:graphicFrameMk id="19" creationId="{49B5282C-744C-F5D3-40E2-138FFEF5AE50}"/>
          </ac:graphicFrameMkLst>
        </pc:graphicFrameChg>
        <pc:picChg chg="add mod">
          <ac:chgData name="narges sohrabi" userId="62ebdc094e06d550" providerId="LiveId" clId="{53F66030-2017-49FC-B643-BA5761792245}" dt="2023-09-19T23:53:24.401" v="2331" actId="1076"/>
          <ac:picMkLst>
            <pc:docMk/>
            <pc:sldMk cId="1460481235" sldId="297"/>
            <ac:picMk id="5" creationId="{ECB7CF07-6889-AA82-8465-DFCA760F26A5}"/>
          </ac:picMkLst>
        </pc:picChg>
        <pc:picChg chg="add mod">
          <ac:chgData name="narges sohrabi" userId="62ebdc094e06d550" providerId="LiveId" clId="{53F66030-2017-49FC-B643-BA5761792245}" dt="2023-09-19T23:53:49.883" v="2334" actId="1076"/>
          <ac:picMkLst>
            <pc:docMk/>
            <pc:sldMk cId="1460481235" sldId="297"/>
            <ac:picMk id="7" creationId="{4F29224E-C9CE-8873-004B-9511DFFAE72A}"/>
          </ac:picMkLst>
        </pc:picChg>
        <pc:picChg chg="add mod">
          <ac:chgData name="narges sohrabi" userId="62ebdc094e06d550" providerId="LiveId" clId="{53F66030-2017-49FC-B643-BA5761792245}" dt="2023-09-19T23:53:10.196" v="2325" actId="1076"/>
          <ac:picMkLst>
            <pc:docMk/>
            <pc:sldMk cId="1460481235" sldId="297"/>
            <ac:picMk id="9" creationId="{599917E1-31A1-2FAC-5752-592D4370D6B6}"/>
          </ac:picMkLst>
        </pc:picChg>
        <pc:picChg chg="add mod">
          <ac:chgData name="narges sohrabi" userId="62ebdc094e06d550" providerId="LiveId" clId="{53F66030-2017-49FC-B643-BA5761792245}" dt="2023-09-19T23:52:27.438" v="2290" actId="1076"/>
          <ac:picMkLst>
            <pc:docMk/>
            <pc:sldMk cId="1460481235" sldId="297"/>
            <ac:picMk id="11" creationId="{DFDD4AD7-7AB8-B8D0-4EDA-DBC8B9362FF2}"/>
          </ac:picMkLst>
        </pc:picChg>
        <pc:picChg chg="add mod">
          <ac:chgData name="narges sohrabi" userId="62ebdc094e06d550" providerId="LiveId" clId="{53F66030-2017-49FC-B643-BA5761792245}" dt="2023-09-19T23:53:04.241" v="2324" actId="1076"/>
          <ac:picMkLst>
            <pc:docMk/>
            <pc:sldMk cId="1460481235" sldId="297"/>
            <ac:picMk id="13" creationId="{460A8DE1-38EF-9993-9D20-C17053F05875}"/>
          </ac:picMkLst>
        </pc:picChg>
      </pc:sldChg>
      <pc:sldChg chg="addSp modSp new mod">
        <pc:chgData name="narges sohrabi" userId="62ebdc094e06d550" providerId="LiveId" clId="{53F66030-2017-49FC-B643-BA5761792245}" dt="2023-09-19T23:57:39.553" v="2381" actId="1037"/>
        <pc:sldMkLst>
          <pc:docMk/>
          <pc:sldMk cId="3745109961" sldId="298"/>
        </pc:sldMkLst>
        <pc:spChg chg="mod">
          <ac:chgData name="narges sohrabi" userId="62ebdc094e06d550" providerId="LiveId" clId="{53F66030-2017-49FC-B643-BA5761792245}" dt="2023-09-19T23:55:32.520" v="2344" actId="20577"/>
          <ac:spMkLst>
            <pc:docMk/>
            <pc:sldMk cId="3745109961" sldId="298"/>
            <ac:spMk id="2" creationId="{96A584FE-1CFD-7C62-74A6-A1ADB365EEB9}"/>
          </ac:spMkLst>
        </pc:spChg>
        <pc:spChg chg="mod">
          <ac:chgData name="narges sohrabi" userId="62ebdc094e06d550" providerId="LiveId" clId="{53F66030-2017-49FC-B643-BA5761792245}" dt="2023-09-19T23:57:16.653" v="2373" actId="27636"/>
          <ac:spMkLst>
            <pc:docMk/>
            <pc:sldMk cId="3745109961" sldId="298"/>
            <ac:spMk id="3" creationId="{7782150A-A820-6567-CD01-5EAB0305AD3B}"/>
          </ac:spMkLst>
        </pc:spChg>
        <pc:picChg chg="add mod">
          <ac:chgData name="narges sohrabi" userId="62ebdc094e06d550" providerId="LiveId" clId="{53F66030-2017-49FC-B643-BA5761792245}" dt="2023-09-19T23:57:39.553" v="2381" actId="1037"/>
          <ac:picMkLst>
            <pc:docMk/>
            <pc:sldMk cId="3745109961" sldId="298"/>
            <ac:picMk id="5" creationId="{4A8A49AD-3BCC-75FD-644F-9F281B757ACE}"/>
          </ac:picMkLst>
        </pc:picChg>
      </pc:sldChg>
      <pc:sldChg chg="addSp delSp modSp new mod">
        <pc:chgData name="narges sohrabi" userId="62ebdc094e06d550" providerId="LiveId" clId="{53F66030-2017-49FC-B643-BA5761792245}" dt="2023-09-20T00:19:34.721" v="2458" actId="20577"/>
        <pc:sldMkLst>
          <pc:docMk/>
          <pc:sldMk cId="3775813968" sldId="299"/>
        </pc:sldMkLst>
        <pc:spChg chg="mod">
          <ac:chgData name="narges sohrabi" userId="62ebdc094e06d550" providerId="LiveId" clId="{53F66030-2017-49FC-B643-BA5761792245}" dt="2023-09-20T00:01:20.397" v="2387"/>
          <ac:spMkLst>
            <pc:docMk/>
            <pc:sldMk cId="3775813968" sldId="299"/>
            <ac:spMk id="2" creationId="{EE1ED85B-9A5B-DADF-65DB-571177257852}"/>
          </ac:spMkLst>
        </pc:spChg>
        <pc:spChg chg="add del mod">
          <ac:chgData name="narges sohrabi" userId="62ebdc094e06d550" providerId="LiveId" clId="{53F66030-2017-49FC-B643-BA5761792245}" dt="2023-09-20T00:19:34.721" v="2458" actId="20577"/>
          <ac:spMkLst>
            <pc:docMk/>
            <pc:sldMk cId="3775813968" sldId="299"/>
            <ac:spMk id="3" creationId="{2717A9B0-21C5-EE66-5F48-9F2ADBDD7992}"/>
          </ac:spMkLst>
        </pc:spChg>
        <pc:spChg chg="add del mod">
          <ac:chgData name="narges sohrabi" userId="62ebdc094e06d550" providerId="LiveId" clId="{53F66030-2017-49FC-B643-BA5761792245}" dt="2023-09-20T00:01:20.710" v="2388"/>
          <ac:spMkLst>
            <pc:docMk/>
            <pc:sldMk cId="3775813968" sldId="299"/>
            <ac:spMk id="4" creationId="{B9B99A97-0E3D-E9CF-ADAA-3E712A3A3517}"/>
          </ac:spMkLst>
        </pc:spChg>
        <pc:spChg chg="add del">
          <ac:chgData name="narges sohrabi" userId="62ebdc094e06d550" providerId="LiveId" clId="{53F66030-2017-49FC-B643-BA5761792245}" dt="2023-09-20T00:01:47.672" v="2394"/>
          <ac:spMkLst>
            <pc:docMk/>
            <pc:sldMk cId="3775813968" sldId="299"/>
            <ac:spMk id="5" creationId="{8CEACE52-7648-9961-BDD5-C65FFDDAEB59}"/>
          </ac:spMkLst>
        </pc:spChg>
        <pc:spChg chg="add del mod">
          <ac:chgData name="narges sohrabi" userId="62ebdc094e06d550" providerId="LiveId" clId="{53F66030-2017-49FC-B643-BA5761792245}" dt="2023-09-20T00:01:47.294" v="2393" actId="478"/>
          <ac:spMkLst>
            <pc:docMk/>
            <pc:sldMk cId="3775813968" sldId="299"/>
            <ac:spMk id="6" creationId="{A16D6CB6-5710-CD4A-602D-1332C08AA175}"/>
          </ac:spMkLst>
        </pc:spChg>
        <pc:spChg chg="add del">
          <ac:chgData name="narges sohrabi" userId="62ebdc094e06d550" providerId="LiveId" clId="{53F66030-2017-49FC-B643-BA5761792245}" dt="2023-09-20T00:01:55.815" v="2398"/>
          <ac:spMkLst>
            <pc:docMk/>
            <pc:sldMk cId="3775813968" sldId="299"/>
            <ac:spMk id="7" creationId="{AD0E88F8-A67D-F888-EAD4-219DAE69A72D}"/>
          </ac:spMkLst>
        </pc:spChg>
      </pc:sldChg>
      <pc:sldChg chg="addSp delSp modSp new mod setBg">
        <pc:chgData name="narges sohrabi" userId="62ebdc094e06d550" providerId="LiveId" clId="{53F66030-2017-49FC-B643-BA5761792245}" dt="2023-09-20T00:06:40.508" v="2436" actId="26606"/>
        <pc:sldMkLst>
          <pc:docMk/>
          <pc:sldMk cId="2597080156" sldId="300"/>
        </pc:sldMkLst>
        <pc:spChg chg="add del">
          <ac:chgData name="narges sohrabi" userId="62ebdc094e06d550" providerId="LiveId" clId="{53F66030-2017-49FC-B643-BA5761792245}" dt="2023-09-20T00:03:06.874" v="2412" actId="26606"/>
          <ac:spMkLst>
            <pc:docMk/>
            <pc:sldMk cId="2597080156" sldId="300"/>
            <ac:spMk id="2" creationId="{69367EC8-41F1-905C-D5A1-0FA83F870078}"/>
          </ac:spMkLst>
        </pc:spChg>
        <pc:spChg chg="del">
          <ac:chgData name="narges sohrabi" userId="62ebdc094e06d550" providerId="LiveId" clId="{53F66030-2017-49FC-B643-BA5761792245}" dt="2023-09-20T00:02:55.290" v="2407" actId="22"/>
          <ac:spMkLst>
            <pc:docMk/>
            <pc:sldMk cId="2597080156" sldId="300"/>
            <ac:spMk id="3" creationId="{EDFC6B81-249E-9AE4-9797-9A25BA4568BD}"/>
          </ac:spMkLst>
        </pc:spChg>
        <pc:spChg chg="add del">
          <ac:chgData name="narges sohrabi" userId="62ebdc094e06d550" providerId="LiveId" clId="{53F66030-2017-49FC-B643-BA5761792245}" dt="2023-09-20T00:06:40.508" v="2436" actId="26606"/>
          <ac:spMkLst>
            <pc:docMk/>
            <pc:sldMk cId="2597080156" sldId="300"/>
            <ac:spMk id="7" creationId="{42A4FC2C-047E-45A5-965D-8E1E3BF09BC6}"/>
          </ac:spMkLst>
        </pc:spChg>
        <pc:spChg chg="add del">
          <ac:chgData name="narges sohrabi" userId="62ebdc094e06d550" providerId="LiveId" clId="{53F66030-2017-49FC-B643-BA5761792245}" dt="2023-09-20T00:03:05.027" v="2409" actId="26606"/>
          <ac:spMkLst>
            <pc:docMk/>
            <pc:sldMk cId="2597080156" sldId="300"/>
            <ac:spMk id="10" creationId="{42A4FC2C-047E-45A5-965D-8E1E3BF09BC6}"/>
          </ac:spMkLst>
        </pc:spChg>
        <pc:spChg chg="add del">
          <ac:chgData name="narges sohrabi" userId="62ebdc094e06d550" providerId="LiveId" clId="{53F66030-2017-49FC-B643-BA5761792245}" dt="2023-09-20T00:06:40.492" v="2435" actId="26606"/>
          <ac:spMkLst>
            <pc:docMk/>
            <pc:sldMk cId="2597080156" sldId="300"/>
            <ac:spMk id="12" creationId="{86FF76B9-219D-4469-AF87-0236D29032F1}"/>
          </ac:spMkLst>
        </pc:spChg>
        <pc:spChg chg="add del">
          <ac:chgData name="narges sohrabi" userId="62ebdc094e06d550" providerId="LiveId" clId="{53F66030-2017-49FC-B643-BA5761792245}" dt="2023-09-20T00:06:40.492" v="2435" actId="26606"/>
          <ac:spMkLst>
            <pc:docMk/>
            <pc:sldMk cId="2597080156" sldId="300"/>
            <ac:spMk id="18" creationId="{2E80C965-DB6D-4F81-9E9E-B027384D0BD6}"/>
          </ac:spMkLst>
        </pc:spChg>
        <pc:spChg chg="add del">
          <ac:chgData name="narges sohrabi" userId="62ebdc094e06d550" providerId="LiveId" clId="{53F66030-2017-49FC-B643-BA5761792245}" dt="2023-09-20T00:06:40.492" v="2435" actId="26606"/>
          <ac:spMkLst>
            <pc:docMk/>
            <pc:sldMk cId="2597080156" sldId="300"/>
            <ac:spMk id="20" creationId="{633C5E46-DAC5-4661-9C87-22B08E2A512F}"/>
          </ac:spMkLst>
        </pc:spChg>
        <pc:spChg chg="add">
          <ac:chgData name="narges sohrabi" userId="62ebdc094e06d550" providerId="LiveId" clId="{53F66030-2017-49FC-B643-BA5761792245}" dt="2023-09-20T00:06:40.508" v="2436" actId="26606"/>
          <ac:spMkLst>
            <pc:docMk/>
            <pc:sldMk cId="2597080156" sldId="300"/>
            <ac:spMk id="22" creationId="{AB8C311F-7253-4AED-9701-7FC0708C41C7}"/>
          </ac:spMkLst>
        </pc:spChg>
        <pc:spChg chg="add">
          <ac:chgData name="narges sohrabi" userId="62ebdc094e06d550" providerId="LiveId" clId="{53F66030-2017-49FC-B643-BA5761792245}" dt="2023-09-20T00:06:40.508" v="2436" actId="26606"/>
          <ac:spMkLst>
            <pc:docMk/>
            <pc:sldMk cId="2597080156" sldId="300"/>
            <ac:spMk id="23" creationId="{FD073016-B734-483B-8953-5BADEE145112}"/>
          </ac:spMkLst>
        </pc:spChg>
        <pc:spChg chg="add">
          <ac:chgData name="narges sohrabi" userId="62ebdc094e06d550" providerId="LiveId" clId="{53F66030-2017-49FC-B643-BA5761792245}" dt="2023-09-20T00:06:40.508" v="2436" actId="26606"/>
          <ac:spMkLst>
            <pc:docMk/>
            <pc:sldMk cId="2597080156" sldId="300"/>
            <ac:spMk id="24" creationId="{90A7EAB6-59D3-4325-8DE6-E0CA4009CE53}"/>
          </ac:spMkLst>
        </pc:spChg>
        <pc:spChg chg="add">
          <ac:chgData name="narges sohrabi" userId="62ebdc094e06d550" providerId="LiveId" clId="{53F66030-2017-49FC-B643-BA5761792245}" dt="2023-09-20T00:06:40.508" v="2436" actId="26606"/>
          <ac:spMkLst>
            <pc:docMk/>
            <pc:sldMk cId="2597080156" sldId="300"/>
            <ac:spMk id="25" creationId="{A8D57A06-A426-446D-B02C-A2DC6B62E45E}"/>
          </ac:spMkLst>
        </pc:spChg>
        <pc:grpChg chg="add del">
          <ac:chgData name="narges sohrabi" userId="62ebdc094e06d550" providerId="LiveId" clId="{53F66030-2017-49FC-B643-BA5761792245}" dt="2023-09-20T00:06:40.492" v="2435" actId="26606"/>
          <ac:grpSpMkLst>
            <pc:docMk/>
            <pc:sldMk cId="2597080156" sldId="300"/>
            <ac:grpSpMk id="14" creationId="{DB88BD78-87E1-424D-B479-C37D8E41B12E}"/>
          </ac:grpSpMkLst>
        </pc:grpChg>
        <pc:picChg chg="add mod ord">
          <ac:chgData name="narges sohrabi" userId="62ebdc094e06d550" providerId="LiveId" clId="{53F66030-2017-49FC-B643-BA5761792245}" dt="2023-09-20T00:06:40.508" v="2436" actId="26606"/>
          <ac:picMkLst>
            <pc:docMk/>
            <pc:sldMk cId="2597080156" sldId="300"/>
            <ac:picMk id="5" creationId="{690300EE-AEDB-A70F-5DA6-ED1B4BD332FE}"/>
          </ac:picMkLst>
        </pc:picChg>
      </pc:sldChg>
      <pc:sldChg chg="addSp delSp modSp new mod setBg">
        <pc:chgData name="narges sohrabi" userId="62ebdc094e06d550" providerId="LiveId" clId="{53F66030-2017-49FC-B643-BA5761792245}" dt="2023-09-20T00:06:25.259" v="2433" actId="26606"/>
        <pc:sldMkLst>
          <pc:docMk/>
          <pc:sldMk cId="1618398666" sldId="301"/>
        </pc:sldMkLst>
        <pc:spChg chg="add del">
          <ac:chgData name="narges sohrabi" userId="62ebdc094e06d550" providerId="LiveId" clId="{53F66030-2017-49FC-B643-BA5761792245}" dt="2023-09-20T00:06:25.259" v="2433" actId="26606"/>
          <ac:spMkLst>
            <pc:docMk/>
            <pc:sldMk cId="1618398666" sldId="301"/>
            <ac:spMk id="2" creationId="{E0544548-96F0-D3B4-67AF-F4DF19A1F7DB}"/>
          </ac:spMkLst>
        </pc:spChg>
        <pc:spChg chg="del">
          <ac:chgData name="narges sohrabi" userId="62ebdc094e06d550" providerId="LiveId" clId="{53F66030-2017-49FC-B643-BA5761792245}" dt="2023-09-20T00:03:40.606" v="2414" actId="22"/>
          <ac:spMkLst>
            <pc:docMk/>
            <pc:sldMk cId="1618398666" sldId="301"/>
            <ac:spMk id="3" creationId="{1133A193-A658-3292-6ED0-127F3FAB38BA}"/>
          </ac:spMkLst>
        </pc:spChg>
        <pc:spChg chg="add">
          <ac:chgData name="narges sohrabi" userId="62ebdc094e06d550" providerId="LiveId" clId="{53F66030-2017-49FC-B643-BA5761792245}" dt="2023-09-20T00:06:25.259" v="2433" actId="26606"/>
          <ac:spMkLst>
            <pc:docMk/>
            <pc:sldMk cId="1618398666" sldId="301"/>
            <ac:spMk id="7" creationId="{F3060C83-F051-4F0E-ABAD-AA0DFC48B218}"/>
          </ac:spMkLst>
        </pc:spChg>
        <pc:spChg chg="add del">
          <ac:chgData name="narges sohrabi" userId="62ebdc094e06d550" providerId="LiveId" clId="{53F66030-2017-49FC-B643-BA5761792245}" dt="2023-09-20T00:04:34.512" v="2427" actId="26606"/>
          <ac:spMkLst>
            <pc:docMk/>
            <pc:sldMk cId="1618398666" sldId="301"/>
            <ac:spMk id="10" creationId="{42A4FC2C-047E-45A5-965D-8E1E3BF09BC6}"/>
          </ac:spMkLst>
        </pc:spChg>
        <pc:spChg chg="add">
          <ac:chgData name="narges sohrabi" userId="62ebdc094e06d550" providerId="LiveId" clId="{53F66030-2017-49FC-B643-BA5761792245}" dt="2023-09-20T00:06:25.259" v="2433" actId="26606"/>
          <ac:spMkLst>
            <pc:docMk/>
            <pc:sldMk cId="1618398666" sldId="301"/>
            <ac:spMk id="12" creationId="{83C98ABE-055B-441F-B07E-44F97F083C39}"/>
          </ac:spMkLst>
        </pc:spChg>
        <pc:spChg chg="add">
          <ac:chgData name="narges sohrabi" userId="62ebdc094e06d550" providerId="LiveId" clId="{53F66030-2017-49FC-B643-BA5761792245}" dt="2023-09-20T00:06:25.259" v="2433" actId="26606"/>
          <ac:spMkLst>
            <pc:docMk/>
            <pc:sldMk cId="1618398666" sldId="301"/>
            <ac:spMk id="14" creationId="{29FDB030-9B49-4CED-8CCD-4D99382388AC}"/>
          </ac:spMkLst>
        </pc:spChg>
        <pc:spChg chg="add">
          <ac:chgData name="narges sohrabi" userId="62ebdc094e06d550" providerId="LiveId" clId="{53F66030-2017-49FC-B643-BA5761792245}" dt="2023-09-20T00:06:25.259" v="2433" actId="26606"/>
          <ac:spMkLst>
            <pc:docMk/>
            <pc:sldMk cId="1618398666" sldId="301"/>
            <ac:spMk id="16" creationId="{3783CA14-24A1-485C-8B30-D6A5D87987AD}"/>
          </ac:spMkLst>
        </pc:spChg>
        <pc:spChg chg="add">
          <ac:chgData name="narges sohrabi" userId="62ebdc094e06d550" providerId="LiveId" clId="{53F66030-2017-49FC-B643-BA5761792245}" dt="2023-09-20T00:06:25.259" v="2433" actId="26606"/>
          <ac:spMkLst>
            <pc:docMk/>
            <pc:sldMk cId="1618398666" sldId="301"/>
            <ac:spMk id="18" creationId="{9A97C86A-04D6-40F7-AE84-31AB43E6A846}"/>
          </ac:spMkLst>
        </pc:spChg>
        <pc:spChg chg="add">
          <ac:chgData name="narges sohrabi" userId="62ebdc094e06d550" providerId="LiveId" clId="{53F66030-2017-49FC-B643-BA5761792245}" dt="2023-09-20T00:06:25.259" v="2433" actId="26606"/>
          <ac:spMkLst>
            <pc:docMk/>
            <pc:sldMk cId="1618398666" sldId="301"/>
            <ac:spMk id="20" creationId="{FF9F2414-84E8-453E-B1F3-389FDE8192D9}"/>
          </ac:spMkLst>
        </pc:spChg>
        <pc:spChg chg="add">
          <ac:chgData name="narges sohrabi" userId="62ebdc094e06d550" providerId="LiveId" clId="{53F66030-2017-49FC-B643-BA5761792245}" dt="2023-09-20T00:06:25.259" v="2433" actId="26606"/>
          <ac:spMkLst>
            <pc:docMk/>
            <pc:sldMk cId="1618398666" sldId="301"/>
            <ac:spMk id="22" creationId="{3ECA69A1-7536-43AC-85EF-C7106179F5ED}"/>
          </ac:spMkLst>
        </pc:spChg>
        <pc:picChg chg="add mod ord">
          <ac:chgData name="narges sohrabi" userId="62ebdc094e06d550" providerId="LiveId" clId="{53F66030-2017-49FC-B643-BA5761792245}" dt="2023-09-20T00:06:25.259" v="2433" actId="26606"/>
          <ac:picMkLst>
            <pc:docMk/>
            <pc:sldMk cId="1618398666" sldId="301"/>
            <ac:picMk id="5" creationId="{000E5135-2DED-7ABE-C1F1-9F94746514F1}"/>
          </ac:picMkLst>
        </pc:picChg>
      </pc:sldChg>
      <pc:sldChg chg="addSp delSp modSp new del mod setBg">
        <pc:chgData name="narges sohrabi" userId="62ebdc094e06d550" providerId="LiveId" clId="{53F66030-2017-49FC-B643-BA5761792245}" dt="2023-09-20T00:04:33.554" v="2426" actId="680"/>
        <pc:sldMkLst>
          <pc:docMk/>
          <pc:sldMk cId="1940758779" sldId="302"/>
        </pc:sldMkLst>
        <pc:spChg chg="add del">
          <ac:chgData name="narges sohrabi" userId="62ebdc094e06d550" providerId="LiveId" clId="{53F66030-2017-49FC-B643-BA5761792245}" dt="2023-09-20T00:04:17.617" v="2421" actId="26606"/>
          <ac:spMkLst>
            <pc:docMk/>
            <pc:sldMk cId="1940758779" sldId="302"/>
            <ac:spMk id="2" creationId="{D01C42BF-523D-F355-E949-CC7496E19DA3}"/>
          </ac:spMkLst>
        </pc:spChg>
        <pc:spChg chg="add del">
          <ac:chgData name="narges sohrabi" userId="62ebdc094e06d550" providerId="LiveId" clId="{53F66030-2017-49FC-B643-BA5761792245}" dt="2023-09-20T00:04:32.894" v="2425" actId="22"/>
          <ac:spMkLst>
            <pc:docMk/>
            <pc:sldMk cId="1940758779" sldId="302"/>
            <ac:spMk id="3" creationId="{4446E2AA-3633-CACE-380B-7D7CDF356D92}"/>
          </ac:spMkLst>
        </pc:spChg>
        <pc:spChg chg="add del">
          <ac:chgData name="narges sohrabi" userId="62ebdc094e06d550" providerId="LiveId" clId="{53F66030-2017-49FC-B643-BA5761792245}" dt="2023-09-20T00:04:17.617" v="2421" actId="26606"/>
          <ac:spMkLst>
            <pc:docMk/>
            <pc:sldMk cId="1940758779" sldId="302"/>
            <ac:spMk id="10" creationId="{42A4FC2C-047E-45A5-965D-8E1E3BF09BC6}"/>
          </ac:spMkLst>
        </pc:spChg>
        <pc:picChg chg="add del mod ord">
          <ac:chgData name="narges sohrabi" userId="62ebdc094e06d550" providerId="LiveId" clId="{53F66030-2017-49FC-B643-BA5761792245}" dt="2023-09-20T00:04:32.894" v="2425" actId="22"/>
          <ac:picMkLst>
            <pc:docMk/>
            <pc:sldMk cId="1940758779" sldId="302"/>
            <ac:picMk id="5" creationId="{A47239BE-E62D-7C04-B17C-60795DB36579}"/>
          </ac:picMkLst>
        </pc:picChg>
      </pc:sldChg>
      <pc:sldChg chg="addSp delSp modSp new mod setBg">
        <pc:chgData name="narges sohrabi" userId="62ebdc094e06d550" providerId="LiveId" clId="{53F66030-2017-49FC-B643-BA5761792245}" dt="2023-09-20T00:05:53.118" v="2432" actId="26606"/>
        <pc:sldMkLst>
          <pc:docMk/>
          <pc:sldMk cId="2300309170" sldId="302"/>
        </pc:sldMkLst>
        <pc:spChg chg="del">
          <ac:chgData name="narges sohrabi" userId="62ebdc094e06d550" providerId="LiveId" clId="{53F66030-2017-49FC-B643-BA5761792245}" dt="2023-09-20T00:05:53.118" v="2432" actId="26606"/>
          <ac:spMkLst>
            <pc:docMk/>
            <pc:sldMk cId="2300309170" sldId="302"/>
            <ac:spMk id="2" creationId="{4D42789C-B3E3-461C-B6A9-625130F4E6A0}"/>
          </ac:spMkLst>
        </pc:spChg>
        <pc:spChg chg="del">
          <ac:chgData name="narges sohrabi" userId="62ebdc094e06d550" providerId="LiveId" clId="{53F66030-2017-49FC-B643-BA5761792245}" dt="2023-09-20T00:05:43.676" v="2431" actId="22"/>
          <ac:spMkLst>
            <pc:docMk/>
            <pc:sldMk cId="2300309170" sldId="302"/>
            <ac:spMk id="3" creationId="{C398F8F3-F226-ACC5-56E1-3EB20EBBCE90}"/>
          </ac:spMkLst>
        </pc:spChg>
        <pc:spChg chg="add">
          <ac:chgData name="narges sohrabi" userId="62ebdc094e06d550" providerId="LiveId" clId="{53F66030-2017-49FC-B643-BA5761792245}" dt="2023-09-20T00:05:53.118" v="2432" actId="26606"/>
          <ac:spMkLst>
            <pc:docMk/>
            <pc:sldMk cId="2300309170" sldId="302"/>
            <ac:spMk id="10" creationId="{F3060C83-F051-4F0E-ABAD-AA0DFC48B218}"/>
          </ac:spMkLst>
        </pc:spChg>
        <pc:spChg chg="add">
          <ac:chgData name="narges sohrabi" userId="62ebdc094e06d550" providerId="LiveId" clId="{53F66030-2017-49FC-B643-BA5761792245}" dt="2023-09-20T00:05:53.118" v="2432" actId="26606"/>
          <ac:spMkLst>
            <pc:docMk/>
            <pc:sldMk cId="2300309170" sldId="302"/>
            <ac:spMk id="12" creationId="{83C98ABE-055B-441F-B07E-44F97F083C39}"/>
          </ac:spMkLst>
        </pc:spChg>
        <pc:spChg chg="add">
          <ac:chgData name="narges sohrabi" userId="62ebdc094e06d550" providerId="LiveId" clId="{53F66030-2017-49FC-B643-BA5761792245}" dt="2023-09-20T00:05:53.118" v="2432" actId="26606"/>
          <ac:spMkLst>
            <pc:docMk/>
            <pc:sldMk cId="2300309170" sldId="302"/>
            <ac:spMk id="14" creationId="{29FDB030-9B49-4CED-8CCD-4D99382388AC}"/>
          </ac:spMkLst>
        </pc:spChg>
        <pc:spChg chg="add">
          <ac:chgData name="narges sohrabi" userId="62ebdc094e06d550" providerId="LiveId" clId="{53F66030-2017-49FC-B643-BA5761792245}" dt="2023-09-20T00:05:53.118" v="2432" actId="26606"/>
          <ac:spMkLst>
            <pc:docMk/>
            <pc:sldMk cId="2300309170" sldId="302"/>
            <ac:spMk id="16" creationId="{3783CA14-24A1-485C-8B30-D6A5D87987AD}"/>
          </ac:spMkLst>
        </pc:spChg>
        <pc:spChg chg="add">
          <ac:chgData name="narges sohrabi" userId="62ebdc094e06d550" providerId="LiveId" clId="{53F66030-2017-49FC-B643-BA5761792245}" dt="2023-09-20T00:05:53.118" v="2432" actId="26606"/>
          <ac:spMkLst>
            <pc:docMk/>
            <pc:sldMk cId="2300309170" sldId="302"/>
            <ac:spMk id="18" creationId="{9A97C86A-04D6-40F7-AE84-31AB43E6A846}"/>
          </ac:spMkLst>
        </pc:spChg>
        <pc:spChg chg="add">
          <ac:chgData name="narges sohrabi" userId="62ebdc094e06d550" providerId="LiveId" clId="{53F66030-2017-49FC-B643-BA5761792245}" dt="2023-09-20T00:05:53.118" v="2432" actId="26606"/>
          <ac:spMkLst>
            <pc:docMk/>
            <pc:sldMk cId="2300309170" sldId="302"/>
            <ac:spMk id="20" creationId="{FF9F2414-84E8-453E-B1F3-389FDE8192D9}"/>
          </ac:spMkLst>
        </pc:spChg>
        <pc:spChg chg="add">
          <ac:chgData name="narges sohrabi" userId="62ebdc094e06d550" providerId="LiveId" clId="{53F66030-2017-49FC-B643-BA5761792245}" dt="2023-09-20T00:05:53.118" v="2432" actId="26606"/>
          <ac:spMkLst>
            <pc:docMk/>
            <pc:sldMk cId="2300309170" sldId="302"/>
            <ac:spMk id="22" creationId="{3ECA69A1-7536-43AC-85EF-C7106179F5ED}"/>
          </ac:spMkLst>
        </pc:spChg>
        <pc:picChg chg="add mod ord">
          <ac:chgData name="narges sohrabi" userId="62ebdc094e06d550" providerId="LiveId" clId="{53F66030-2017-49FC-B643-BA5761792245}" dt="2023-09-20T00:05:53.118" v="2432" actId="26606"/>
          <ac:picMkLst>
            <pc:docMk/>
            <pc:sldMk cId="2300309170" sldId="302"/>
            <ac:picMk id="5" creationId="{B64080BB-68DC-C4FA-22D7-A4150B69B0E6}"/>
          </ac:picMkLst>
        </pc:picChg>
      </pc:sldChg>
      <pc:sldChg chg="modSp new mod modNotesTx">
        <pc:chgData name="narges sohrabi" userId="62ebdc094e06d550" providerId="LiveId" clId="{53F66030-2017-49FC-B643-BA5761792245}" dt="2023-09-20T00:08:01.304" v="2448" actId="20577"/>
        <pc:sldMkLst>
          <pc:docMk/>
          <pc:sldMk cId="2637580635" sldId="303"/>
        </pc:sldMkLst>
        <pc:spChg chg="mod">
          <ac:chgData name="narges sohrabi" userId="62ebdc094e06d550" providerId="LiveId" clId="{53F66030-2017-49FC-B643-BA5761792245}" dt="2023-09-20T00:07:09.402" v="2442" actId="27636"/>
          <ac:spMkLst>
            <pc:docMk/>
            <pc:sldMk cId="2637580635" sldId="303"/>
            <ac:spMk id="2" creationId="{70BC98AF-3487-7B2B-F851-A7D9873E2D46}"/>
          </ac:spMkLst>
        </pc:spChg>
        <pc:spChg chg="mod">
          <ac:chgData name="narges sohrabi" userId="62ebdc094e06d550" providerId="LiveId" clId="{53F66030-2017-49FC-B643-BA5761792245}" dt="2023-09-20T00:07:18.300" v="2444" actId="27636"/>
          <ac:spMkLst>
            <pc:docMk/>
            <pc:sldMk cId="2637580635" sldId="303"/>
            <ac:spMk id="3" creationId="{F8DB8002-81CF-9B9E-477D-656D72DC643B}"/>
          </ac:spMkLst>
        </pc:spChg>
      </pc:sldChg>
      <pc:sldChg chg="addSp delSp modSp new mod ord setBg">
        <pc:chgData name="narges sohrabi" userId="62ebdc094e06d550" providerId="LiveId" clId="{53F66030-2017-49FC-B643-BA5761792245}" dt="2023-09-22T23:02:35.866" v="3185"/>
        <pc:sldMkLst>
          <pc:docMk/>
          <pc:sldMk cId="3850231110" sldId="304"/>
        </pc:sldMkLst>
        <pc:spChg chg="mod">
          <ac:chgData name="narges sohrabi" userId="62ebdc094e06d550" providerId="LiveId" clId="{53F66030-2017-49FC-B643-BA5761792245}" dt="2023-09-22T22:53:01.664" v="3176" actId="108"/>
          <ac:spMkLst>
            <pc:docMk/>
            <pc:sldMk cId="3850231110" sldId="304"/>
            <ac:spMk id="2" creationId="{2391205F-A3EB-6014-459C-D084BA8FD442}"/>
          </ac:spMkLst>
        </pc:spChg>
        <pc:spChg chg="del mod">
          <ac:chgData name="narges sohrabi" userId="62ebdc094e06d550" providerId="LiveId" clId="{53F66030-2017-49FC-B643-BA5761792245}" dt="2023-09-22T22:18:50.908" v="3141" actId="26606"/>
          <ac:spMkLst>
            <pc:docMk/>
            <pc:sldMk cId="3850231110" sldId="304"/>
            <ac:spMk id="3" creationId="{D31039F6-E87F-DDE1-921F-0353BC43CA23}"/>
          </ac:spMkLst>
        </pc:spChg>
        <pc:spChg chg="add del">
          <ac:chgData name="narges sohrabi" userId="62ebdc094e06d550" providerId="LiveId" clId="{53F66030-2017-49FC-B643-BA5761792245}" dt="2023-09-22T22:21:34.605" v="3152" actId="26606"/>
          <ac:spMkLst>
            <pc:docMk/>
            <pc:sldMk cId="3850231110" sldId="304"/>
            <ac:spMk id="10" creationId="{DCC231C8-C761-4B31-9B1C-C6D19248C6B3}"/>
          </ac:spMkLst>
        </pc:spChg>
        <pc:spChg chg="add del">
          <ac:chgData name="narges sohrabi" userId="62ebdc094e06d550" providerId="LiveId" clId="{53F66030-2017-49FC-B643-BA5761792245}" dt="2023-09-22T22:21:14.130" v="3149" actId="26606"/>
          <ac:spMkLst>
            <pc:docMk/>
            <pc:sldMk cId="3850231110" sldId="304"/>
            <ac:spMk id="15" creationId="{BACC6370-2D7E-4714-9D71-7542949D7D5D}"/>
          </ac:spMkLst>
        </pc:spChg>
        <pc:spChg chg="add del">
          <ac:chgData name="narges sohrabi" userId="62ebdc094e06d550" providerId="LiveId" clId="{53F66030-2017-49FC-B643-BA5761792245}" dt="2023-09-22T22:21:14.130" v="3149" actId="26606"/>
          <ac:spMkLst>
            <pc:docMk/>
            <pc:sldMk cId="3850231110" sldId="304"/>
            <ac:spMk id="17" creationId="{F68B3F68-107C-434F-AA38-110D5EA91B85}"/>
          </ac:spMkLst>
        </pc:spChg>
        <pc:spChg chg="add del">
          <ac:chgData name="narges sohrabi" userId="62ebdc094e06d550" providerId="LiveId" clId="{53F66030-2017-49FC-B643-BA5761792245}" dt="2023-09-22T22:21:14.130" v="3149" actId="26606"/>
          <ac:spMkLst>
            <pc:docMk/>
            <pc:sldMk cId="3850231110" sldId="304"/>
            <ac:spMk id="19" creationId="{AAD0DBB9-1A4B-4391-81D4-CB19F9AB918A}"/>
          </ac:spMkLst>
        </pc:spChg>
        <pc:spChg chg="add del">
          <ac:chgData name="narges sohrabi" userId="62ebdc094e06d550" providerId="LiveId" clId="{53F66030-2017-49FC-B643-BA5761792245}" dt="2023-09-22T22:21:14.130" v="3149" actId="26606"/>
          <ac:spMkLst>
            <pc:docMk/>
            <pc:sldMk cId="3850231110" sldId="304"/>
            <ac:spMk id="21" creationId="{063BBA22-50EA-4C4D-BE05-F1CE4E63AA56}"/>
          </ac:spMkLst>
        </pc:spChg>
        <pc:spChg chg="add del">
          <ac:chgData name="narges sohrabi" userId="62ebdc094e06d550" providerId="LiveId" clId="{53F66030-2017-49FC-B643-BA5761792245}" dt="2023-09-22T22:21:34.574" v="3151" actId="26606"/>
          <ac:spMkLst>
            <pc:docMk/>
            <pc:sldMk cId="3850231110" sldId="304"/>
            <ac:spMk id="23" creationId="{2659FDB4-FCBE-4A89-B46D-43D4FA54464D}"/>
          </ac:spMkLst>
        </pc:spChg>
        <pc:spChg chg="add">
          <ac:chgData name="narges sohrabi" userId="62ebdc094e06d550" providerId="LiveId" clId="{53F66030-2017-49FC-B643-BA5761792245}" dt="2023-09-22T22:21:34.605" v="3152" actId="26606"/>
          <ac:spMkLst>
            <pc:docMk/>
            <pc:sldMk cId="3850231110" sldId="304"/>
            <ac:spMk id="25" creationId="{1CC28BE1-9DC6-43FE-9582-39F091098D77}"/>
          </ac:spMkLst>
        </pc:spChg>
        <pc:spChg chg="add">
          <ac:chgData name="narges sohrabi" userId="62ebdc094e06d550" providerId="LiveId" clId="{53F66030-2017-49FC-B643-BA5761792245}" dt="2023-09-22T22:21:34.605" v="3152" actId="26606"/>
          <ac:spMkLst>
            <pc:docMk/>
            <pc:sldMk cId="3850231110" sldId="304"/>
            <ac:spMk id="26" creationId="{0C541B88-1AE9-40C3-AFD5-967787C1979F}"/>
          </ac:spMkLst>
        </pc:spChg>
        <pc:spChg chg="add">
          <ac:chgData name="narges sohrabi" userId="62ebdc094e06d550" providerId="LiveId" clId="{53F66030-2017-49FC-B643-BA5761792245}" dt="2023-09-22T22:21:34.605" v="3152" actId="26606"/>
          <ac:spMkLst>
            <pc:docMk/>
            <pc:sldMk cId="3850231110" sldId="304"/>
            <ac:spMk id="41" creationId="{E5F17139-31EE-46AC-B04F-DBBD852DD6CB}"/>
          </ac:spMkLst>
        </pc:spChg>
        <pc:spChg chg="add">
          <ac:chgData name="narges sohrabi" userId="62ebdc094e06d550" providerId="LiveId" clId="{53F66030-2017-49FC-B643-BA5761792245}" dt="2023-09-22T22:21:34.605" v="3152" actId="26606"/>
          <ac:spMkLst>
            <pc:docMk/>
            <pc:sldMk cId="3850231110" sldId="304"/>
            <ac:spMk id="44" creationId="{89D16701-DA76-4F72-BB63-E2C3FFBDFE0F}"/>
          </ac:spMkLst>
        </pc:spChg>
        <pc:grpChg chg="add">
          <ac:chgData name="narges sohrabi" userId="62ebdc094e06d550" providerId="LiveId" clId="{53F66030-2017-49FC-B643-BA5761792245}" dt="2023-09-22T22:21:34.605" v="3152" actId="26606"/>
          <ac:grpSpMkLst>
            <pc:docMk/>
            <pc:sldMk cId="3850231110" sldId="304"/>
            <ac:grpSpMk id="27" creationId="{AF9AF3F3-CE0C-4125-BDD7-346487FA0B40}"/>
          </ac:grpSpMkLst>
        </pc:grpChg>
        <pc:grpChg chg="add">
          <ac:chgData name="narges sohrabi" userId="62ebdc094e06d550" providerId="LiveId" clId="{53F66030-2017-49FC-B643-BA5761792245}" dt="2023-09-22T22:21:34.605" v="3152" actId="26606"/>
          <ac:grpSpMkLst>
            <pc:docMk/>
            <pc:sldMk cId="3850231110" sldId="304"/>
            <ac:grpSpMk id="42" creationId="{7CF625D3-71A3-4F30-A096-8EF334E959D0}"/>
          </ac:grpSpMkLst>
        </pc:grpChg>
        <pc:graphicFrameChg chg="add mod modGraphic">
          <ac:chgData name="narges sohrabi" userId="62ebdc094e06d550" providerId="LiveId" clId="{53F66030-2017-49FC-B643-BA5761792245}" dt="2023-09-22T22:58:49.665" v="3180"/>
          <ac:graphicFrameMkLst>
            <pc:docMk/>
            <pc:sldMk cId="3850231110" sldId="304"/>
            <ac:graphicFrameMk id="5" creationId="{83B95843-A817-88BA-9CD1-64ECEDCF2E68}"/>
          </ac:graphicFrameMkLst>
        </pc:graphicFrameChg>
        <pc:cxnChg chg="add del">
          <ac:chgData name="narges sohrabi" userId="62ebdc094e06d550" providerId="LiveId" clId="{53F66030-2017-49FC-B643-BA5761792245}" dt="2023-09-22T22:21:34.574" v="3151" actId="26606"/>
          <ac:cxnSpMkLst>
            <pc:docMk/>
            <pc:sldMk cId="3850231110" sldId="304"/>
            <ac:cxnSpMk id="24" creationId="{C8F51B3F-8331-4E4A-AE96-D47B1006EEAD}"/>
          </ac:cxnSpMkLst>
        </pc:cxnChg>
      </pc:sldChg>
      <pc:sldChg chg="new">
        <pc:chgData name="narges sohrabi" userId="62ebdc094e06d550" providerId="LiveId" clId="{53F66030-2017-49FC-B643-BA5761792245}" dt="2023-09-21T23:58:35.496" v="2613" actId="680"/>
        <pc:sldMkLst>
          <pc:docMk/>
          <pc:sldMk cId="2244528129" sldId="305"/>
        </pc:sldMkLst>
      </pc:sldChg>
      <pc:sldChg chg="addSp delSp modSp add mod setBg modClrScheme delDesignElem chgLayout modNotesTx">
        <pc:chgData name="narges sohrabi" userId="62ebdc094e06d550" providerId="LiveId" clId="{53F66030-2017-49FC-B643-BA5761792245}" dt="2023-09-22T00:07:11.223" v="2731"/>
        <pc:sldMkLst>
          <pc:docMk/>
          <pc:sldMk cId="2215984500" sldId="306"/>
        </pc:sldMkLst>
        <pc:spChg chg="mod ord">
          <ac:chgData name="narges sohrabi" userId="62ebdc094e06d550" providerId="LiveId" clId="{53F66030-2017-49FC-B643-BA5761792245}" dt="2023-09-21T23:59:50.343" v="2625" actId="700"/>
          <ac:spMkLst>
            <pc:docMk/>
            <pc:sldMk cId="2215984500" sldId="306"/>
            <ac:spMk id="2" creationId="{FBB099F7-94BE-375E-17A2-01446EBEC95F}"/>
          </ac:spMkLst>
        </pc:spChg>
        <pc:spChg chg="mod ord">
          <ac:chgData name="narges sohrabi" userId="62ebdc094e06d550" providerId="LiveId" clId="{53F66030-2017-49FC-B643-BA5761792245}" dt="2023-09-22T00:05:23.335" v="2711" actId="14100"/>
          <ac:spMkLst>
            <pc:docMk/>
            <pc:sldMk cId="2215984500" sldId="306"/>
            <ac:spMk id="3" creationId="{8068BE0B-900D-14E2-87C0-068B9AADD9D4}"/>
          </ac:spMkLst>
        </pc:spChg>
        <pc:spChg chg="add mod ord">
          <ac:chgData name="narges sohrabi" userId="62ebdc094e06d550" providerId="LiveId" clId="{53F66030-2017-49FC-B643-BA5761792245}" dt="2023-09-22T00:06:17.722" v="2730" actId="108"/>
          <ac:spMkLst>
            <pc:docMk/>
            <pc:sldMk cId="2215984500" sldId="306"/>
            <ac:spMk id="4" creationId="{38EB3D7B-800F-BB63-E016-4A6F18CC749C}"/>
          </ac:spMkLst>
        </pc:spChg>
        <pc:spChg chg="del">
          <ac:chgData name="narges sohrabi" userId="62ebdc094e06d550" providerId="LiveId" clId="{53F66030-2017-49FC-B643-BA5761792245}" dt="2023-09-21T23:58:42.696" v="2615"/>
          <ac:spMkLst>
            <pc:docMk/>
            <pc:sldMk cId="2215984500" sldId="306"/>
            <ac:spMk id="18" creationId="{0E3596DD-156A-473E-9BB3-C6A29F7574E9}"/>
          </ac:spMkLst>
        </pc:spChg>
        <pc:spChg chg="del">
          <ac:chgData name="narges sohrabi" userId="62ebdc094e06d550" providerId="LiveId" clId="{53F66030-2017-49FC-B643-BA5761792245}" dt="2023-09-21T23:58:42.696" v="2615"/>
          <ac:spMkLst>
            <pc:docMk/>
            <pc:sldMk cId="2215984500" sldId="306"/>
            <ac:spMk id="19" creationId="{2C46C4D6-C474-4E92-B52E-944C1118F7B6}"/>
          </ac:spMkLst>
        </pc:spChg>
        <pc:picChg chg="add del">
          <ac:chgData name="narges sohrabi" userId="62ebdc094e06d550" providerId="LiveId" clId="{53F66030-2017-49FC-B643-BA5761792245}" dt="2023-09-21T23:59:39.843" v="2624" actId="21"/>
          <ac:picMkLst>
            <pc:docMk/>
            <pc:sldMk cId="2215984500" sldId="306"/>
            <ac:picMk id="6" creationId="{7F14ECD8-46FB-3E06-1D1C-E4BE335F8B46}"/>
          </ac:picMkLst>
        </pc:picChg>
      </pc:sldChg>
      <pc:sldChg chg="modSp new mod">
        <pc:chgData name="narges sohrabi" userId="62ebdc094e06d550" providerId="LiveId" clId="{53F66030-2017-49FC-B643-BA5761792245}" dt="2023-09-22T00:15:15.128" v="3015" actId="14100"/>
        <pc:sldMkLst>
          <pc:docMk/>
          <pc:sldMk cId="3508178346" sldId="307"/>
        </pc:sldMkLst>
        <pc:spChg chg="mod">
          <ac:chgData name="narges sohrabi" userId="62ebdc094e06d550" providerId="LiveId" clId="{53F66030-2017-49FC-B643-BA5761792245}" dt="2023-09-22T00:15:15.128" v="3015" actId="14100"/>
          <ac:spMkLst>
            <pc:docMk/>
            <pc:sldMk cId="3508178346" sldId="307"/>
            <ac:spMk id="2" creationId="{1AB0433A-36B2-9D3D-0EC5-F06E377301F9}"/>
          </ac:spMkLst>
        </pc:spChg>
        <pc:spChg chg="mod">
          <ac:chgData name="narges sohrabi" userId="62ebdc094e06d550" providerId="LiveId" clId="{53F66030-2017-49FC-B643-BA5761792245}" dt="2023-09-22T00:14:27.933" v="3014" actId="20577"/>
          <ac:spMkLst>
            <pc:docMk/>
            <pc:sldMk cId="3508178346" sldId="307"/>
            <ac:spMk id="3" creationId="{88FB4D6C-DB3D-4A82-F9AA-F7AB87F3CA2B}"/>
          </ac:spMkLst>
        </pc:spChg>
      </pc:sldChg>
      <pc:sldChg chg="addSp delSp modSp new mod setBg modClrScheme chgLayout">
        <pc:chgData name="narges sohrabi" userId="62ebdc094e06d550" providerId="LiveId" clId="{53F66030-2017-49FC-B643-BA5761792245}" dt="2023-09-29T09:30:43.217" v="4093" actId="1076"/>
        <pc:sldMkLst>
          <pc:docMk/>
          <pc:sldMk cId="3380426879" sldId="308"/>
        </pc:sldMkLst>
        <pc:spChg chg="del mod ord">
          <ac:chgData name="narges sohrabi" userId="62ebdc094e06d550" providerId="LiveId" clId="{53F66030-2017-49FC-B643-BA5761792245}" dt="2023-09-22T00:18:30.555" v="3019" actId="700"/>
          <ac:spMkLst>
            <pc:docMk/>
            <pc:sldMk cId="3380426879" sldId="308"/>
            <ac:spMk id="2" creationId="{8094672E-40FC-041B-B386-7980A242171B}"/>
          </ac:spMkLst>
        </pc:spChg>
        <pc:spChg chg="del mod ord">
          <ac:chgData name="narges sohrabi" userId="62ebdc094e06d550" providerId="LiveId" clId="{53F66030-2017-49FC-B643-BA5761792245}" dt="2023-09-22T00:18:30.555" v="3019" actId="700"/>
          <ac:spMkLst>
            <pc:docMk/>
            <pc:sldMk cId="3380426879" sldId="308"/>
            <ac:spMk id="3" creationId="{8B7D273F-9F23-CC1D-FC95-AC1110C01B5C}"/>
          </ac:spMkLst>
        </pc:spChg>
        <pc:spChg chg="del">
          <ac:chgData name="narges sohrabi" userId="62ebdc094e06d550" providerId="LiveId" clId="{53F66030-2017-49FC-B643-BA5761792245}" dt="2023-09-22T00:18:30.555" v="3019" actId="700"/>
          <ac:spMkLst>
            <pc:docMk/>
            <pc:sldMk cId="3380426879" sldId="308"/>
            <ac:spMk id="4" creationId="{B1216868-2371-1576-6247-8CFE8F557DEB}"/>
          </ac:spMkLst>
        </pc:spChg>
        <pc:spChg chg="add del">
          <ac:chgData name="narges sohrabi" userId="62ebdc094e06d550" providerId="LiveId" clId="{53F66030-2017-49FC-B643-BA5761792245}" dt="2023-09-22T00:16:59.610" v="3018" actId="22"/>
          <ac:spMkLst>
            <pc:docMk/>
            <pc:sldMk cId="3380426879" sldId="308"/>
            <ac:spMk id="6" creationId="{8905D49D-140B-E2A4-3EC5-EC09E394E1D3}"/>
          </ac:spMkLst>
        </pc:spChg>
        <pc:spChg chg="add mod ord">
          <ac:chgData name="narges sohrabi" userId="62ebdc094e06d550" providerId="LiveId" clId="{53F66030-2017-49FC-B643-BA5761792245}" dt="2023-09-22T00:19:45.722" v="3029" actId="26606"/>
          <ac:spMkLst>
            <pc:docMk/>
            <pc:sldMk cId="3380426879" sldId="308"/>
            <ac:spMk id="7" creationId="{EB610E74-AB5D-B25B-CB79-4A849883AC8A}"/>
          </ac:spMkLst>
        </pc:spChg>
        <pc:spChg chg="add del mod ord">
          <ac:chgData name="narges sohrabi" userId="62ebdc094e06d550" providerId="LiveId" clId="{53F66030-2017-49FC-B643-BA5761792245}" dt="2023-09-22T00:18:33.912" v="3020" actId="22"/>
          <ac:spMkLst>
            <pc:docMk/>
            <pc:sldMk cId="3380426879" sldId="308"/>
            <ac:spMk id="8" creationId="{4B455530-89B8-D3BF-6A3B-245DFA618C6B}"/>
          </ac:spMkLst>
        </pc:spChg>
        <pc:spChg chg="add del">
          <ac:chgData name="narges sohrabi" userId="62ebdc094e06d550" providerId="LiveId" clId="{53F66030-2017-49FC-B643-BA5761792245}" dt="2023-09-22T00:19:35.971" v="3026" actId="26606"/>
          <ac:spMkLst>
            <pc:docMk/>
            <pc:sldMk cId="3380426879" sldId="308"/>
            <ac:spMk id="18" creationId="{9CC950C4-60ED-FB24-C149-CDEBF8364F00}"/>
          </ac:spMkLst>
        </pc:spChg>
        <pc:spChg chg="add del">
          <ac:chgData name="narges sohrabi" userId="62ebdc094e06d550" providerId="LiveId" clId="{53F66030-2017-49FC-B643-BA5761792245}" dt="2023-09-22T00:19:35.971" v="3026" actId="26606"/>
          <ac:spMkLst>
            <pc:docMk/>
            <pc:sldMk cId="3380426879" sldId="308"/>
            <ac:spMk id="21" creationId="{4E37AFD8-49EE-4E57-8DAD-71736702727A}"/>
          </ac:spMkLst>
        </pc:spChg>
        <pc:spChg chg="add del">
          <ac:chgData name="narges sohrabi" userId="62ebdc094e06d550" providerId="LiveId" clId="{53F66030-2017-49FC-B643-BA5761792245}" dt="2023-09-22T00:19:35.971" v="3026" actId="26606"/>
          <ac:spMkLst>
            <pc:docMk/>
            <pc:sldMk cId="3380426879" sldId="308"/>
            <ac:spMk id="23" creationId="{134744D3-B068-4646-83B8-525E6D15DF43}"/>
          </ac:spMkLst>
        </pc:spChg>
        <pc:spChg chg="add del">
          <ac:chgData name="narges sohrabi" userId="62ebdc094e06d550" providerId="LiveId" clId="{53F66030-2017-49FC-B643-BA5761792245}" dt="2023-09-22T00:19:35.971" v="3026" actId="26606"/>
          <ac:spMkLst>
            <pc:docMk/>
            <pc:sldMk cId="3380426879" sldId="308"/>
            <ac:spMk id="25" creationId="{15048A18-0381-485F-B557-E17906AE6A95}"/>
          </ac:spMkLst>
        </pc:spChg>
        <pc:spChg chg="add del">
          <ac:chgData name="narges sohrabi" userId="62ebdc094e06d550" providerId="LiveId" clId="{53F66030-2017-49FC-B643-BA5761792245}" dt="2023-09-22T00:19:45.706" v="3028" actId="26606"/>
          <ac:spMkLst>
            <pc:docMk/>
            <pc:sldMk cId="3380426879" sldId="308"/>
            <ac:spMk id="27" creationId="{D1222F65-9AFD-442B-8F0E-AAA61F9E9954}"/>
          </ac:spMkLst>
        </pc:spChg>
        <pc:spChg chg="add del">
          <ac:chgData name="narges sohrabi" userId="62ebdc094e06d550" providerId="LiveId" clId="{53F66030-2017-49FC-B643-BA5761792245}" dt="2023-09-22T00:19:45.706" v="3028" actId="26606"/>
          <ac:spMkLst>
            <pc:docMk/>
            <pc:sldMk cId="3380426879" sldId="308"/>
            <ac:spMk id="28" creationId="{A2679492-7988-4050-9056-542444452411}"/>
          </ac:spMkLst>
        </pc:spChg>
        <pc:spChg chg="add del">
          <ac:chgData name="narges sohrabi" userId="62ebdc094e06d550" providerId="LiveId" clId="{53F66030-2017-49FC-B643-BA5761792245}" dt="2023-09-22T00:19:45.706" v="3028" actId="26606"/>
          <ac:spMkLst>
            <pc:docMk/>
            <pc:sldMk cId="3380426879" sldId="308"/>
            <ac:spMk id="30" creationId="{B5ABDEAA-B248-4182-B67C-A925338E772D}"/>
          </ac:spMkLst>
        </pc:spChg>
        <pc:spChg chg="add del">
          <ac:chgData name="narges sohrabi" userId="62ebdc094e06d550" providerId="LiveId" clId="{53F66030-2017-49FC-B643-BA5761792245}" dt="2023-09-22T00:19:45.706" v="3028" actId="26606"/>
          <ac:spMkLst>
            <pc:docMk/>
            <pc:sldMk cId="3380426879" sldId="308"/>
            <ac:spMk id="31" creationId="{B091B163-7D61-4891-ABCF-5C13D9C418D0}"/>
          </ac:spMkLst>
        </pc:spChg>
        <pc:spChg chg="add del">
          <ac:chgData name="narges sohrabi" userId="62ebdc094e06d550" providerId="LiveId" clId="{53F66030-2017-49FC-B643-BA5761792245}" dt="2023-09-22T00:19:45.706" v="3028" actId="26606"/>
          <ac:spMkLst>
            <pc:docMk/>
            <pc:sldMk cId="3380426879" sldId="308"/>
            <ac:spMk id="32" creationId="{F109138B-0963-15DB-39BD-72BC01649BB4}"/>
          </ac:spMkLst>
        </pc:spChg>
        <pc:spChg chg="add">
          <ac:chgData name="narges sohrabi" userId="62ebdc094e06d550" providerId="LiveId" clId="{53F66030-2017-49FC-B643-BA5761792245}" dt="2023-09-22T00:19:45.722" v="3029" actId="26606"/>
          <ac:spMkLst>
            <pc:docMk/>
            <pc:sldMk cId="3380426879" sldId="308"/>
            <ac:spMk id="34" creationId="{4E37AFD8-49EE-4E57-8DAD-71736702727A}"/>
          </ac:spMkLst>
        </pc:spChg>
        <pc:spChg chg="add mod">
          <ac:chgData name="narges sohrabi" userId="62ebdc094e06d550" providerId="LiveId" clId="{53F66030-2017-49FC-B643-BA5761792245}" dt="2023-09-22T00:21:29.835" v="3044" actId="20577"/>
          <ac:spMkLst>
            <pc:docMk/>
            <pc:sldMk cId="3380426879" sldId="308"/>
            <ac:spMk id="35" creationId="{9CC950C4-60ED-FB24-C149-CDEBF8364F00}"/>
          </ac:spMkLst>
        </pc:spChg>
        <pc:spChg chg="add">
          <ac:chgData name="narges sohrabi" userId="62ebdc094e06d550" providerId="LiveId" clId="{53F66030-2017-49FC-B643-BA5761792245}" dt="2023-09-22T00:19:45.722" v="3029" actId="26606"/>
          <ac:spMkLst>
            <pc:docMk/>
            <pc:sldMk cId="3380426879" sldId="308"/>
            <ac:spMk id="36" creationId="{134744D3-B068-4646-83B8-525E6D15DF43}"/>
          </ac:spMkLst>
        </pc:spChg>
        <pc:spChg chg="add">
          <ac:chgData name="narges sohrabi" userId="62ebdc094e06d550" providerId="LiveId" clId="{53F66030-2017-49FC-B643-BA5761792245}" dt="2023-09-22T00:19:45.722" v="3029" actId="26606"/>
          <ac:spMkLst>
            <pc:docMk/>
            <pc:sldMk cId="3380426879" sldId="308"/>
            <ac:spMk id="37" creationId="{15048A18-0381-485F-B557-E17906AE6A95}"/>
          </ac:spMkLst>
        </pc:spChg>
        <pc:picChg chg="add mod ord">
          <ac:chgData name="narges sohrabi" userId="62ebdc094e06d550" providerId="LiveId" clId="{53F66030-2017-49FC-B643-BA5761792245}" dt="2023-09-22T00:21:00.328" v="3035" actId="14100"/>
          <ac:picMkLst>
            <pc:docMk/>
            <pc:sldMk cId="3380426879" sldId="308"/>
            <ac:picMk id="10" creationId="{07321895-F992-2AE7-D794-63E7EC9B3ECC}"/>
          </ac:picMkLst>
        </pc:picChg>
        <pc:picChg chg="add mod">
          <ac:chgData name="narges sohrabi" userId="62ebdc094e06d550" providerId="LiveId" clId="{53F66030-2017-49FC-B643-BA5761792245}" dt="2023-09-22T00:20:57.989" v="3034" actId="14100"/>
          <ac:picMkLst>
            <pc:docMk/>
            <pc:sldMk cId="3380426879" sldId="308"/>
            <ac:picMk id="12" creationId="{136856BD-4054-0327-5C28-C2BA4795CAAE}"/>
          </ac:picMkLst>
        </pc:picChg>
        <pc:picChg chg="add mod">
          <ac:chgData name="narges sohrabi" userId="62ebdc094e06d550" providerId="LiveId" clId="{53F66030-2017-49FC-B643-BA5761792245}" dt="2023-09-29T09:30:43.217" v="4093" actId="1076"/>
          <ac:picMkLst>
            <pc:docMk/>
            <pc:sldMk cId="3380426879" sldId="308"/>
            <ac:picMk id="14" creationId="{93AE849D-FE5D-71B5-A379-BB99EA0D0364}"/>
          </ac:picMkLst>
        </pc:picChg>
        <pc:cxnChg chg="add del">
          <ac:chgData name="narges sohrabi" userId="62ebdc094e06d550" providerId="LiveId" clId="{53F66030-2017-49FC-B643-BA5761792245}" dt="2023-09-22T00:19:45.706" v="3028" actId="26606"/>
          <ac:cxnSpMkLst>
            <pc:docMk/>
            <pc:sldMk cId="3380426879" sldId="308"/>
            <ac:cxnSpMk id="29" creationId="{C49DA8F6-BCC1-4447-B54C-57856834B94B}"/>
          </ac:cxnSpMkLst>
        </pc:cxnChg>
      </pc:sldChg>
      <pc:sldChg chg="addSp delSp modSp new mod setBg">
        <pc:chgData name="narges sohrabi" userId="62ebdc094e06d550" providerId="LiveId" clId="{53F66030-2017-49FC-B643-BA5761792245}" dt="2023-09-22T00:23:33.363" v="3066" actId="20577"/>
        <pc:sldMkLst>
          <pc:docMk/>
          <pc:sldMk cId="2096831634" sldId="309"/>
        </pc:sldMkLst>
        <pc:spChg chg="del mod">
          <ac:chgData name="narges sohrabi" userId="62ebdc094e06d550" providerId="LiveId" clId="{53F66030-2017-49FC-B643-BA5761792245}" dt="2023-09-22T00:22:45.861" v="3051" actId="478"/>
          <ac:spMkLst>
            <pc:docMk/>
            <pc:sldMk cId="2096831634" sldId="309"/>
            <ac:spMk id="2" creationId="{095C9606-8A86-F5F6-D300-A5FE0D24BD42}"/>
          </ac:spMkLst>
        </pc:spChg>
        <pc:spChg chg="mod ord">
          <ac:chgData name="narges sohrabi" userId="62ebdc094e06d550" providerId="LiveId" clId="{53F66030-2017-49FC-B643-BA5761792245}" dt="2023-09-22T00:23:33.363" v="3066" actId="20577"/>
          <ac:spMkLst>
            <pc:docMk/>
            <pc:sldMk cId="2096831634" sldId="309"/>
            <ac:spMk id="3" creationId="{EF1CB303-A0C5-9ABA-52A8-B21E866F7DD6}"/>
          </ac:spMkLst>
        </pc:spChg>
        <pc:spChg chg="add del">
          <ac:chgData name="narges sohrabi" userId="62ebdc094e06d550" providerId="LiveId" clId="{53F66030-2017-49FC-B643-BA5761792245}" dt="2023-09-22T00:22:59.617" v="3054" actId="26606"/>
          <ac:spMkLst>
            <pc:docMk/>
            <pc:sldMk cId="2096831634" sldId="309"/>
            <ac:spMk id="10" creationId="{66E48AFA-8884-4F68-A44F-D2C1E8609C5A}"/>
          </ac:spMkLst>
        </pc:spChg>
        <pc:spChg chg="add del">
          <ac:chgData name="narges sohrabi" userId="62ebdc094e06d550" providerId="LiveId" clId="{53F66030-2017-49FC-B643-BA5761792245}" dt="2023-09-22T00:22:59.617" v="3054" actId="26606"/>
          <ac:spMkLst>
            <pc:docMk/>
            <pc:sldMk cId="2096831634" sldId="309"/>
            <ac:spMk id="12" creationId="{969D19A6-08CB-498C-93EC-3FFB021FC68A}"/>
          </ac:spMkLst>
        </pc:spChg>
        <pc:spChg chg="add del">
          <ac:chgData name="narges sohrabi" userId="62ebdc094e06d550" providerId="LiveId" clId="{53F66030-2017-49FC-B643-BA5761792245}" dt="2023-09-22T00:23:19.013" v="3060" actId="26606"/>
          <ac:spMkLst>
            <pc:docMk/>
            <pc:sldMk cId="2096831634" sldId="309"/>
            <ac:spMk id="17" creationId="{8B3A2D1A-45FC-4F95-B150-1C13EF2F6D09}"/>
          </ac:spMkLst>
        </pc:spChg>
        <pc:spChg chg="add del">
          <ac:chgData name="narges sohrabi" userId="62ebdc094e06d550" providerId="LiveId" clId="{53F66030-2017-49FC-B643-BA5761792245}" dt="2023-09-22T00:23:19.013" v="3060" actId="26606"/>
          <ac:spMkLst>
            <pc:docMk/>
            <pc:sldMk cId="2096831634" sldId="309"/>
            <ac:spMk id="19" creationId="{39C3C864-C625-4883-B868-9A4C470F4DD5}"/>
          </ac:spMkLst>
        </pc:spChg>
        <pc:spChg chg="add">
          <ac:chgData name="narges sohrabi" userId="62ebdc094e06d550" providerId="LiveId" clId="{53F66030-2017-49FC-B643-BA5761792245}" dt="2023-09-22T00:23:19.013" v="3060" actId="26606"/>
          <ac:spMkLst>
            <pc:docMk/>
            <pc:sldMk cId="2096831634" sldId="309"/>
            <ac:spMk id="21" creationId="{9D25F302-27C5-414F-97F8-6EA0A6C028BA}"/>
          </ac:spMkLst>
        </pc:spChg>
        <pc:spChg chg="add">
          <ac:chgData name="narges sohrabi" userId="62ebdc094e06d550" providerId="LiveId" clId="{53F66030-2017-49FC-B643-BA5761792245}" dt="2023-09-22T00:23:19.013" v="3060" actId="26606"/>
          <ac:spMkLst>
            <pc:docMk/>
            <pc:sldMk cId="2096831634" sldId="309"/>
            <ac:spMk id="22" creationId="{830A36F8-48C2-4842-A87B-8CE8DF4E7FD2}"/>
          </ac:spMkLst>
        </pc:spChg>
        <pc:spChg chg="add del">
          <ac:chgData name="narges sohrabi" userId="62ebdc094e06d550" providerId="LiveId" clId="{53F66030-2017-49FC-B643-BA5761792245}" dt="2023-09-22T00:23:11.361" v="3059" actId="26606"/>
          <ac:spMkLst>
            <pc:docMk/>
            <pc:sldMk cId="2096831634" sldId="309"/>
            <ac:spMk id="24" creationId="{131BAD53-4E89-4F62-BBB7-26359763ED39}"/>
          </ac:spMkLst>
        </pc:spChg>
        <pc:spChg chg="add del">
          <ac:chgData name="narges sohrabi" userId="62ebdc094e06d550" providerId="LiveId" clId="{53F66030-2017-49FC-B643-BA5761792245}" dt="2023-09-22T00:23:11.361" v="3059" actId="26606"/>
          <ac:spMkLst>
            <pc:docMk/>
            <pc:sldMk cId="2096831634" sldId="309"/>
            <ac:spMk id="26" creationId="{62756DA2-40EB-4C6F-B962-5822FFB54FB6}"/>
          </ac:spMkLst>
        </pc:spChg>
        <pc:spChg chg="add">
          <ac:chgData name="narges sohrabi" userId="62ebdc094e06d550" providerId="LiveId" clId="{53F66030-2017-49FC-B643-BA5761792245}" dt="2023-09-22T00:23:19.013" v="3060" actId="26606"/>
          <ac:spMkLst>
            <pc:docMk/>
            <pc:sldMk cId="2096831634" sldId="309"/>
            <ac:spMk id="28" creationId="{8F451A30-466B-4996-9BA5-CD6ABCC6D558}"/>
          </ac:spMkLst>
        </pc:spChg>
        <pc:picChg chg="add mod ord">
          <ac:chgData name="narges sohrabi" userId="62ebdc094e06d550" providerId="LiveId" clId="{53F66030-2017-49FC-B643-BA5761792245}" dt="2023-09-22T00:23:29.268" v="3065" actId="1076"/>
          <ac:picMkLst>
            <pc:docMk/>
            <pc:sldMk cId="2096831634" sldId="309"/>
            <ac:picMk id="5" creationId="{AEEAF234-7532-3556-C015-EDF517E3C106}"/>
          </ac:picMkLst>
        </pc:picChg>
      </pc:sldChg>
      <pc:sldChg chg="addSp modSp new mod setBg addAnim">
        <pc:chgData name="narges sohrabi" userId="62ebdc094e06d550" providerId="LiveId" clId="{53F66030-2017-49FC-B643-BA5761792245}" dt="2023-09-22T23:10:11.366" v="3212"/>
        <pc:sldMkLst>
          <pc:docMk/>
          <pc:sldMk cId="3055670501" sldId="310"/>
        </pc:sldMkLst>
        <pc:spChg chg="mod">
          <ac:chgData name="narges sohrabi" userId="62ebdc094e06d550" providerId="LiveId" clId="{53F66030-2017-49FC-B643-BA5761792245}" dt="2023-09-22T23:10:11.351" v="3211" actId="26606"/>
          <ac:spMkLst>
            <pc:docMk/>
            <pc:sldMk cId="3055670501" sldId="310"/>
            <ac:spMk id="2" creationId="{2706163D-D05E-5628-A743-2F4FC874C8C4}"/>
          </ac:spMkLst>
        </pc:spChg>
        <pc:spChg chg="mod">
          <ac:chgData name="narges sohrabi" userId="62ebdc094e06d550" providerId="LiveId" clId="{53F66030-2017-49FC-B643-BA5761792245}" dt="2023-09-22T23:10:11.351" v="3211" actId="26606"/>
          <ac:spMkLst>
            <pc:docMk/>
            <pc:sldMk cId="3055670501" sldId="310"/>
            <ac:spMk id="3" creationId="{3A30EC7A-832A-56C3-311B-A477484CDD72}"/>
          </ac:spMkLst>
        </pc:spChg>
        <pc:spChg chg="add">
          <ac:chgData name="narges sohrabi" userId="62ebdc094e06d550" providerId="LiveId" clId="{53F66030-2017-49FC-B643-BA5761792245}" dt="2023-09-22T23:10:11.351" v="3211" actId="26606"/>
          <ac:spMkLst>
            <pc:docMk/>
            <pc:sldMk cId="3055670501" sldId="310"/>
            <ac:spMk id="9" creationId="{ECC07320-C2CA-4E29-8481-9D9E143C7788}"/>
          </ac:spMkLst>
        </pc:spChg>
        <pc:spChg chg="add">
          <ac:chgData name="narges sohrabi" userId="62ebdc094e06d550" providerId="LiveId" clId="{53F66030-2017-49FC-B643-BA5761792245}" dt="2023-09-22T23:10:11.351" v="3211" actId="26606"/>
          <ac:spMkLst>
            <pc:docMk/>
            <pc:sldMk cId="3055670501" sldId="310"/>
            <ac:spMk id="11" creationId="{178FB36B-5BFE-42CA-BC60-1115E0D95EEC}"/>
          </ac:spMkLst>
        </pc:spChg>
        <pc:picChg chg="add">
          <ac:chgData name="narges sohrabi" userId="62ebdc094e06d550" providerId="LiveId" clId="{53F66030-2017-49FC-B643-BA5761792245}" dt="2023-09-22T23:10:11.351" v="3211" actId="26606"/>
          <ac:picMkLst>
            <pc:docMk/>
            <pc:sldMk cId="3055670501" sldId="310"/>
            <ac:picMk id="5" creationId="{A5D2FA2C-0F3E-802F-4A56-7B66BD6E95C3}"/>
          </ac:picMkLst>
        </pc:picChg>
      </pc:sldChg>
      <pc:sldChg chg="modSp new mod">
        <pc:chgData name="narges sohrabi" userId="62ebdc094e06d550" providerId="LiveId" clId="{53F66030-2017-49FC-B643-BA5761792245}" dt="2023-09-24T11:54:09.390" v="3227" actId="27636"/>
        <pc:sldMkLst>
          <pc:docMk/>
          <pc:sldMk cId="1622356783" sldId="311"/>
        </pc:sldMkLst>
        <pc:spChg chg="mod">
          <ac:chgData name="narges sohrabi" userId="62ebdc094e06d550" providerId="LiveId" clId="{53F66030-2017-49FC-B643-BA5761792245}" dt="2023-09-24T11:54:09.390" v="3227" actId="27636"/>
          <ac:spMkLst>
            <pc:docMk/>
            <pc:sldMk cId="1622356783" sldId="311"/>
            <ac:spMk id="2" creationId="{1BEEE214-74CA-ACDE-8C90-E5B64A049748}"/>
          </ac:spMkLst>
        </pc:spChg>
      </pc:sldChg>
      <pc:sldChg chg="modSp new mod">
        <pc:chgData name="narges sohrabi" userId="62ebdc094e06d550" providerId="LiveId" clId="{53F66030-2017-49FC-B643-BA5761792245}" dt="2023-09-24T12:05:08.369" v="3262" actId="108"/>
        <pc:sldMkLst>
          <pc:docMk/>
          <pc:sldMk cId="4025980245" sldId="312"/>
        </pc:sldMkLst>
        <pc:spChg chg="mod">
          <ac:chgData name="narges sohrabi" userId="62ebdc094e06d550" providerId="LiveId" clId="{53F66030-2017-49FC-B643-BA5761792245}" dt="2023-09-24T12:00:20.800" v="3250" actId="20577"/>
          <ac:spMkLst>
            <pc:docMk/>
            <pc:sldMk cId="4025980245" sldId="312"/>
            <ac:spMk id="2" creationId="{7271F95E-D756-60AC-2083-1B6727BEBCFC}"/>
          </ac:spMkLst>
        </pc:spChg>
        <pc:spChg chg="mod">
          <ac:chgData name="narges sohrabi" userId="62ebdc094e06d550" providerId="LiveId" clId="{53F66030-2017-49FC-B643-BA5761792245}" dt="2023-09-24T12:05:08.369" v="3262" actId="108"/>
          <ac:spMkLst>
            <pc:docMk/>
            <pc:sldMk cId="4025980245" sldId="312"/>
            <ac:spMk id="3" creationId="{968B3494-3F5E-1FBF-43E7-CF99881CA084}"/>
          </ac:spMkLst>
        </pc:spChg>
      </pc:sldChg>
      <pc:sldChg chg="addSp delSp modSp new mod">
        <pc:chgData name="narges sohrabi" userId="62ebdc094e06d550" providerId="LiveId" clId="{53F66030-2017-49FC-B643-BA5761792245}" dt="2023-09-24T12:05:56.276" v="3264" actId="22"/>
        <pc:sldMkLst>
          <pc:docMk/>
          <pc:sldMk cId="365711961" sldId="313"/>
        </pc:sldMkLst>
        <pc:spChg chg="del mod">
          <ac:chgData name="narges sohrabi" userId="62ebdc094e06d550" providerId="LiveId" clId="{53F66030-2017-49FC-B643-BA5761792245}" dt="2023-09-24T12:05:56.276" v="3264" actId="22"/>
          <ac:spMkLst>
            <pc:docMk/>
            <pc:sldMk cId="365711961" sldId="313"/>
            <ac:spMk id="3" creationId="{78AB4492-E464-3B43-EAE0-37914A412089}"/>
          </ac:spMkLst>
        </pc:spChg>
        <pc:picChg chg="add mod ord">
          <ac:chgData name="narges sohrabi" userId="62ebdc094e06d550" providerId="LiveId" clId="{53F66030-2017-49FC-B643-BA5761792245}" dt="2023-09-24T12:05:56.276" v="3264" actId="22"/>
          <ac:picMkLst>
            <pc:docMk/>
            <pc:sldMk cId="365711961" sldId="313"/>
            <ac:picMk id="5" creationId="{C166CCB2-2A81-A3C5-4C6C-520895FF3BFA}"/>
          </ac:picMkLst>
        </pc:picChg>
      </pc:sldChg>
      <pc:sldChg chg="delSp modSp new mod">
        <pc:chgData name="narges sohrabi" userId="62ebdc094e06d550" providerId="LiveId" clId="{53F66030-2017-49FC-B643-BA5761792245}" dt="2023-09-24T12:15:59.608" v="3326" actId="478"/>
        <pc:sldMkLst>
          <pc:docMk/>
          <pc:sldMk cId="929278583" sldId="314"/>
        </pc:sldMkLst>
        <pc:spChg chg="del">
          <ac:chgData name="narges sohrabi" userId="62ebdc094e06d550" providerId="LiveId" clId="{53F66030-2017-49FC-B643-BA5761792245}" dt="2023-09-24T12:15:59.608" v="3326" actId="478"/>
          <ac:spMkLst>
            <pc:docMk/>
            <pc:sldMk cId="929278583" sldId="314"/>
            <ac:spMk id="2" creationId="{A3CBC796-F276-51EA-BE01-DCFE522CC365}"/>
          </ac:spMkLst>
        </pc:spChg>
        <pc:spChg chg="mod">
          <ac:chgData name="narges sohrabi" userId="62ebdc094e06d550" providerId="LiveId" clId="{53F66030-2017-49FC-B643-BA5761792245}" dt="2023-09-24T12:15:56.156" v="3325" actId="27636"/>
          <ac:spMkLst>
            <pc:docMk/>
            <pc:sldMk cId="929278583" sldId="314"/>
            <ac:spMk id="3" creationId="{6A006AC1-0470-CE43-2A0B-8EF9E07F3804}"/>
          </ac:spMkLst>
        </pc:spChg>
      </pc:sldChg>
      <pc:sldChg chg="addSp delSp modSp new mod setBg">
        <pc:chgData name="narges sohrabi" userId="62ebdc094e06d550" providerId="LiveId" clId="{53F66030-2017-49FC-B643-BA5761792245}" dt="2023-09-24T12:19:49.600" v="3362" actId="255"/>
        <pc:sldMkLst>
          <pc:docMk/>
          <pc:sldMk cId="2625071801" sldId="315"/>
        </pc:sldMkLst>
        <pc:spChg chg="mod">
          <ac:chgData name="narges sohrabi" userId="62ebdc094e06d550" providerId="LiveId" clId="{53F66030-2017-49FC-B643-BA5761792245}" dt="2023-09-24T12:19:49.600" v="3362" actId="255"/>
          <ac:spMkLst>
            <pc:docMk/>
            <pc:sldMk cId="2625071801" sldId="315"/>
            <ac:spMk id="2" creationId="{99F03FD2-7A78-076A-DCFA-CCB5834ADD3D}"/>
          </ac:spMkLst>
        </pc:spChg>
        <pc:spChg chg="del">
          <ac:chgData name="narges sohrabi" userId="62ebdc094e06d550" providerId="LiveId" clId="{53F66030-2017-49FC-B643-BA5761792245}" dt="2023-09-24T12:17:00.115" v="3331" actId="22"/>
          <ac:spMkLst>
            <pc:docMk/>
            <pc:sldMk cId="2625071801" sldId="315"/>
            <ac:spMk id="3" creationId="{BF4419A3-2514-C0B5-389C-F2537BECD231}"/>
          </ac:spMkLst>
        </pc:spChg>
        <pc:spChg chg="add mod">
          <ac:chgData name="narges sohrabi" userId="62ebdc094e06d550" providerId="LiveId" clId="{53F66030-2017-49FC-B643-BA5761792245}" dt="2023-09-24T12:18:48.992" v="3353" actId="14100"/>
          <ac:spMkLst>
            <pc:docMk/>
            <pc:sldMk cId="2625071801" sldId="315"/>
            <ac:spMk id="9" creationId="{E5F4C48F-3520-B939-175A-FFE6F75DAA9D}"/>
          </ac:spMkLst>
        </pc:spChg>
        <pc:spChg chg="add del">
          <ac:chgData name="narges sohrabi" userId="62ebdc094e06d550" providerId="LiveId" clId="{53F66030-2017-49FC-B643-BA5761792245}" dt="2023-09-24T12:18:17.801" v="3345" actId="26606"/>
          <ac:spMkLst>
            <pc:docMk/>
            <pc:sldMk cId="2625071801" sldId="315"/>
            <ac:spMk id="12" creationId="{0B9EE3F3-89B7-43C3-8651-C4C96830993D}"/>
          </ac:spMkLst>
        </pc:spChg>
        <pc:spChg chg="add del">
          <ac:chgData name="narges sohrabi" userId="62ebdc094e06d550" providerId="LiveId" clId="{53F66030-2017-49FC-B643-BA5761792245}" dt="2023-09-24T12:18:17.801" v="3345" actId="26606"/>
          <ac:spMkLst>
            <pc:docMk/>
            <pc:sldMk cId="2625071801" sldId="315"/>
            <ac:spMk id="14" creationId="{33AE4636-AEEC-45D6-84D4-7AC2DA48ECF8}"/>
          </ac:spMkLst>
        </pc:spChg>
        <pc:spChg chg="add del">
          <ac:chgData name="narges sohrabi" userId="62ebdc094e06d550" providerId="LiveId" clId="{53F66030-2017-49FC-B643-BA5761792245}" dt="2023-09-24T12:18:17.801" v="3345" actId="26606"/>
          <ac:spMkLst>
            <pc:docMk/>
            <pc:sldMk cId="2625071801" sldId="315"/>
            <ac:spMk id="16" creationId="{8D9CE0F4-2EB2-4F1F-8AAC-DB3571D9FE10}"/>
          </ac:spMkLst>
        </pc:spChg>
        <pc:spChg chg="add del">
          <ac:chgData name="narges sohrabi" userId="62ebdc094e06d550" providerId="LiveId" clId="{53F66030-2017-49FC-B643-BA5761792245}" dt="2023-09-24T12:18:09.070" v="3342" actId="26606"/>
          <ac:spMkLst>
            <pc:docMk/>
            <pc:sldMk cId="2625071801" sldId="315"/>
            <ac:spMk id="21" creationId="{B6FACB3C-9069-4791-BC5C-0DB7CD19B853}"/>
          </ac:spMkLst>
        </pc:spChg>
        <pc:spChg chg="add del">
          <ac:chgData name="narges sohrabi" userId="62ebdc094e06d550" providerId="LiveId" clId="{53F66030-2017-49FC-B643-BA5761792245}" dt="2023-09-24T12:18:09.070" v="3342" actId="26606"/>
          <ac:spMkLst>
            <pc:docMk/>
            <pc:sldMk cId="2625071801" sldId="315"/>
            <ac:spMk id="23" creationId="{71F2038E-D777-4B76-81DD-DD13EE91B9DD}"/>
          </ac:spMkLst>
        </pc:spChg>
        <pc:spChg chg="add del">
          <ac:chgData name="narges sohrabi" userId="62ebdc094e06d550" providerId="LiveId" clId="{53F66030-2017-49FC-B643-BA5761792245}" dt="2023-09-24T12:18:17.793" v="3344" actId="26606"/>
          <ac:spMkLst>
            <pc:docMk/>
            <pc:sldMk cId="2625071801" sldId="315"/>
            <ac:spMk id="31" creationId="{560AFAAC-EA6C-45A9-9E03-C9C9F0193B4F}"/>
          </ac:spMkLst>
        </pc:spChg>
        <pc:spChg chg="add del">
          <ac:chgData name="narges sohrabi" userId="62ebdc094e06d550" providerId="LiveId" clId="{53F66030-2017-49FC-B643-BA5761792245}" dt="2023-09-24T12:18:17.793" v="3344" actId="26606"/>
          <ac:spMkLst>
            <pc:docMk/>
            <pc:sldMk cId="2625071801" sldId="315"/>
            <ac:spMk id="32" creationId="{83549E37-C86B-4401-90BD-D8BF83859F14}"/>
          </ac:spMkLst>
        </pc:spChg>
        <pc:spChg chg="add del">
          <ac:chgData name="narges sohrabi" userId="62ebdc094e06d550" providerId="LiveId" clId="{53F66030-2017-49FC-B643-BA5761792245}" dt="2023-09-24T12:18:17.793" v="3344" actId="26606"/>
          <ac:spMkLst>
            <pc:docMk/>
            <pc:sldMk cId="2625071801" sldId="315"/>
            <ac:spMk id="33" creationId="{8A17784E-76D8-4521-A77D-0D2EBB923004}"/>
          </ac:spMkLst>
        </pc:spChg>
        <pc:spChg chg="add del">
          <ac:chgData name="narges sohrabi" userId="62ebdc094e06d550" providerId="LiveId" clId="{53F66030-2017-49FC-B643-BA5761792245}" dt="2023-09-24T12:18:17.793" v="3344" actId="26606"/>
          <ac:spMkLst>
            <pc:docMk/>
            <pc:sldMk cId="2625071801" sldId="315"/>
            <ac:spMk id="34" creationId="{C0036C6B-F09C-4EAB-AE02-8D056EE74856}"/>
          </ac:spMkLst>
        </pc:spChg>
        <pc:spChg chg="add del">
          <ac:chgData name="narges sohrabi" userId="62ebdc094e06d550" providerId="LiveId" clId="{53F66030-2017-49FC-B643-BA5761792245}" dt="2023-09-24T12:18:17.793" v="3344" actId="26606"/>
          <ac:spMkLst>
            <pc:docMk/>
            <pc:sldMk cId="2625071801" sldId="315"/>
            <ac:spMk id="35" creationId="{FC8D5885-2804-4D3C-BE31-902E4D3279B0}"/>
          </ac:spMkLst>
        </pc:spChg>
        <pc:spChg chg="add">
          <ac:chgData name="narges sohrabi" userId="62ebdc094e06d550" providerId="LiveId" clId="{53F66030-2017-49FC-B643-BA5761792245}" dt="2023-09-24T12:18:17.801" v="3345" actId="26606"/>
          <ac:spMkLst>
            <pc:docMk/>
            <pc:sldMk cId="2625071801" sldId="315"/>
            <ac:spMk id="37" creationId="{B6FACB3C-9069-4791-BC5C-0DB7CD19B853}"/>
          </ac:spMkLst>
        </pc:spChg>
        <pc:spChg chg="add">
          <ac:chgData name="narges sohrabi" userId="62ebdc094e06d550" providerId="LiveId" clId="{53F66030-2017-49FC-B643-BA5761792245}" dt="2023-09-24T12:18:17.801" v="3345" actId="26606"/>
          <ac:spMkLst>
            <pc:docMk/>
            <pc:sldMk cId="2625071801" sldId="315"/>
            <ac:spMk id="38" creationId="{71F2038E-D777-4B76-81DD-DD13EE91B9DD}"/>
          </ac:spMkLst>
        </pc:spChg>
        <pc:grpChg chg="add del">
          <ac:chgData name="narges sohrabi" userId="62ebdc094e06d550" providerId="LiveId" clId="{53F66030-2017-49FC-B643-BA5761792245}" dt="2023-09-24T12:18:09.070" v="3342" actId="26606"/>
          <ac:grpSpMkLst>
            <pc:docMk/>
            <pc:sldMk cId="2625071801" sldId="315"/>
            <ac:grpSpMk id="25" creationId="{DD354807-230F-4402-B1B9-F733A8F1F190}"/>
          </ac:grpSpMkLst>
        </pc:grpChg>
        <pc:grpChg chg="add">
          <ac:chgData name="narges sohrabi" userId="62ebdc094e06d550" providerId="LiveId" clId="{53F66030-2017-49FC-B643-BA5761792245}" dt="2023-09-24T12:18:17.801" v="3345" actId="26606"/>
          <ac:grpSpMkLst>
            <pc:docMk/>
            <pc:sldMk cId="2625071801" sldId="315"/>
            <ac:grpSpMk id="39" creationId="{DD354807-230F-4402-B1B9-F733A8F1F190}"/>
          </ac:grpSpMkLst>
        </pc:grpChg>
        <pc:picChg chg="add mod ord">
          <ac:chgData name="narges sohrabi" userId="62ebdc094e06d550" providerId="LiveId" clId="{53F66030-2017-49FC-B643-BA5761792245}" dt="2023-09-24T12:18:52.995" v="3354" actId="1076"/>
          <ac:picMkLst>
            <pc:docMk/>
            <pc:sldMk cId="2625071801" sldId="315"/>
            <ac:picMk id="5" creationId="{A8313701-D6B6-4FC6-BF97-BDDF3E514D1D}"/>
          </ac:picMkLst>
        </pc:picChg>
      </pc:sldChg>
      <pc:sldChg chg="addSp delSp modSp new mod setBg">
        <pc:chgData name="narges sohrabi" userId="62ebdc094e06d550" providerId="LiveId" clId="{53F66030-2017-49FC-B643-BA5761792245}" dt="2023-09-24T12:31:29.239" v="3394" actId="20577"/>
        <pc:sldMkLst>
          <pc:docMk/>
          <pc:sldMk cId="2405849545" sldId="316"/>
        </pc:sldMkLst>
        <pc:spChg chg="mod">
          <ac:chgData name="narges sohrabi" userId="62ebdc094e06d550" providerId="LiveId" clId="{53F66030-2017-49FC-B643-BA5761792245}" dt="2023-09-24T12:31:29.239" v="3394" actId="20577"/>
          <ac:spMkLst>
            <pc:docMk/>
            <pc:sldMk cId="2405849545" sldId="316"/>
            <ac:spMk id="2" creationId="{FE5979D5-DCEC-C651-86FC-AD3DDA37BF9A}"/>
          </ac:spMkLst>
        </pc:spChg>
        <pc:spChg chg="del">
          <ac:chgData name="narges sohrabi" userId="62ebdc094e06d550" providerId="LiveId" clId="{53F66030-2017-49FC-B643-BA5761792245}" dt="2023-09-24T12:30:13.018" v="3363" actId="22"/>
          <ac:spMkLst>
            <pc:docMk/>
            <pc:sldMk cId="2405849545" sldId="316"/>
            <ac:spMk id="3" creationId="{65C52DE4-3FDC-B185-ED48-1295C30A66A7}"/>
          </ac:spMkLst>
        </pc:spChg>
        <pc:spChg chg="add del">
          <ac:chgData name="narges sohrabi" userId="62ebdc094e06d550" providerId="LiveId" clId="{53F66030-2017-49FC-B643-BA5761792245}" dt="2023-09-24T12:30:28.058" v="3365" actId="26606"/>
          <ac:spMkLst>
            <pc:docMk/>
            <pc:sldMk cId="2405849545" sldId="316"/>
            <ac:spMk id="9" creationId="{6E1E1009-A0C2-FA54-CA1B-153C78113740}"/>
          </ac:spMkLst>
        </pc:spChg>
        <pc:spChg chg="add del">
          <ac:chgData name="narges sohrabi" userId="62ebdc094e06d550" providerId="LiveId" clId="{53F66030-2017-49FC-B643-BA5761792245}" dt="2023-09-24T12:30:28.058" v="3365" actId="26606"/>
          <ac:spMkLst>
            <pc:docMk/>
            <pc:sldMk cId="2405849545" sldId="316"/>
            <ac:spMk id="12" creationId="{2EB492CD-616E-47F8-933B-5E2D952A0593}"/>
          </ac:spMkLst>
        </pc:spChg>
        <pc:spChg chg="add del">
          <ac:chgData name="narges sohrabi" userId="62ebdc094e06d550" providerId="LiveId" clId="{53F66030-2017-49FC-B643-BA5761792245}" dt="2023-09-24T12:30:28.058" v="3365" actId="26606"/>
          <ac:spMkLst>
            <pc:docMk/>
            <pc:sldMk cId="2405849545" sldId="316"/>
            <ac:spMk id="14" creationId="{59383CF9-23B5-4335-9B21-1791C4CF1C75}"/>
          </ac:spMkLst>
        </pc:spChg>
        <pc:spChg chg="add del">
          <ac:chgData name="narges sohrabi" userId="62ebdc094e06d550" providerId="LiveId" clId="{53F66030-2017-49FC-B643-BA5761792245}" dt="2023-09-24T12:30:28.058" v="3365" actId="26606"/>
          <ac:spMkLst>
            <pc:docMk/>
            <pc:sldMk cId="2405849545" sldId="316"/>
            <ac:spMk id="16" creationId="{0007FE00-9498-4706-B255-6437B0252C02}"/>
          </ac:spMkLst>
        </pc:spChg>
        <pc:spChg chg="add mod">
          <ac:chgData name="narges sohrabi" userId="62ebdc094e06d550" providerId="LiveId" clId="{53F66030-2017-49FC-B643-BA5761792245}" dt="2023-09-24T12:30:54.815" v="3379" actId="20577"/>
          <ac:spMkLst>
            <pc:docMk/>
            <pc:sldMk cId="2405849545" sldId="316"/>
            <ac:spMk id="19" creationId="{C1C7D3D7-4B37-8983-9EF0-D18484A0EC75}"/>
          </ac:spMkLst>
        </pc:spChg>
        <pc:spChg chg="add">
          <ac:chgData name="narges sohrabi" userId="62ebdc094e06d550" providerId="LiveId" clId="{53F66030-2017-49FC-B643-BA5761792245}" dt="2023-09-24T12:30:28.063" v="3366" actId="26606"/>
          <ac:spMkLst>
            <pc:docMk/>
            <pc:sldMk cId="2405849545" sldId="316"/>
            <ac:spMk id="20" creationId="{DF8BC164-E230-753F-2C7E-B4EE7BA77CF1}"/>
          </ac:spMkLst>
        </pc:spChg>
        <pc:picChg chg="add mod ord">
          <ac:chgData name="narges sohrabi" userId="62ebdc094e06d550" providerId="LiveId" clId="{53F66030-2017-49FC-B643-BA5761792245}" dt="2023-09-24T12:30:28.063" v="3366" actId="26606"/>
          <ac:picMkLst>
            <pc:docMk/>
            <pc:sldMk cId="2405849545" sldId="316"/>
            <ac:picMk id="5" creationId="{C72C1FFA-8396-1F9D-297F-05EFB2B51515}"/>
          </ac:picMkLst>
        </pc:picChg>
        <pc:cxnChg chg="add">
          <ac:chgData name="narges sohrabi" userId="62ebdc094e06d550" providerId="LiveId" clId="{53F66030-2017-49FC-B643-BA5761792245}" dt="2023-09-24T12:30:28.063" v="3366" actId="26606"/>
          <ac:cxnSpMkLst>
            <pc:docMk/>
            <pc:sldMk cId="2405849545" sldId="316"/>
            <ac:cxnSpMk id="18" creationId="{FC23E3B9-5ABF-58B3-E2B0-E9A5DAA90037}"/>
          </ac:cxnSpMkLst>
        </pc:cxnChg>
      </pc:sldChg>
      <pc:sldChg chg="addSp delSp modSp new mod setBg">
        <pc:chgData name="narges sohrabi" userId="62ebdc094e06d550" providerId="LiveId" clId="{53F66030-2017-49FC-B643-BA5761792245}" dt="2023-09-24T12:38:07.421" v="3401" actId="27636"/>
        <pc:sldMkLst>
          <pc:docMk/>
          <pc:sldMk cId="369425957" sldId="317"/>
        </pc:sldMkLst>
        <pc:spChg chg="mod ord">
          <ac:chgData name="narges sohrabi" userId="62ebdc094e06d550" providerId="LiveId" clId="{53F66030-2017-49FC-B643-BA5761792245}" dt="2023-09-24T12:38:07.421" v="3401" actId="27636"/>
          <ac:spMkLst>
            <pc:docMk/>
            <pc:sldMk cId="369425957" sldId="317"/>
            <ac:spMk id="2" creationId="{8EF7D344-57CF-0011-B52B-40FAA3A506A7}"/>
          </ac:spMkLst>
        </pc:spChg>
        <pc:spChg chg="del">
          <ac:chgData name="narges sohrabi" userId="62ebdc094e06d550" providerId="LiveId" clId="{53F66030-2017-49FC-B643-BA5761792245}" dt="2023-09-24T12:37:29.266" v="3395" actId="22"/>
          <ac:spMkLst>
            <pc:docMk/>
            <pc:sldMk cId="369425957" sldId="317"/>
            <ac:spMk id="3" creationId="{3D262E64-C4E1-1F63-9A52-BC2BBB1149DA}"/>
          </ac:spMkLst>
        </pc:spChg>
        <pc:spChg chg="add mod">
          <ac:chgData name="narges sohrabi" userId="62ebdc094e06d550" providerId="LiveId" clId="{53F66030-2017-49FC-B643-BA5761792245}" dt="2023-09-24T12:37:54.552" v="3397"/>
          <ac:spMkLst>
            <pc:docMk/>
            <pc:sldMk cId="369425957" sldId="317"/>
            <ac:spMk id="9" creationId="{1FCBE6FA-A5C9-D63B-73E0-957D59B89259}"/>
          </ac:spMkLst>
        </pc:spChg>
        <pc:spChg chg="add">
          <ac:chgData name="narges sohrabi" userId="62ebdc094e06d550" providerId="LiveId" clId="{53F66030-2017-49FC-B643-BA5761792245}" dt="2023-09-24T12:37:41.061" v="3396" actId="26606"/>
          <ac:spMkLst>
            <pc:docMk/>
            <pc:sldMk cId="369425957" sldId="317"/>
            <ac:spMk id="12" creationId="{4AC6B390-BC59-4F1D-A0EE-D71A92F0A0B2}"/>
          </ac:spMkLst>
        </pc:spChg>
        <pc:spChg chg="add">
          <ac:chgData name="narges sohrabi" userId="62ebdc094e06d550" providerId="LiveId" clId="{53F66030-2017-49FC-B643-BA5761792245}" dt="2023-09-24T12:37:41.061" v="3396" actId="26606"/>
          <ac:spMkLst>
            <pc:docMk/>
            <pc:sldMk cId="369425957" sldId="317"/>
            <ac:spMk id="14" creationId="{B6C60D79-16F1-4C4B-B7E3-7634E7069CDE}"/>
          </ac:spMkLst>
        </pc:spChg>
        <pc:spChg chg="add">
          <ac:chgData name="narges sohrabi" userId="62ebdc094e06d550" providerId="LiveId" clId="{53F66030-2017-49FC-B643-BA5761792245}" dt="2023-09-24T12:37:41.061" v="3396" actId="26606"/>
          <ac:spMkLst>
            <pc:docMk/>
            <pc:sldMk cId="369425957" sldId="317"/>
            <ac:spMk id="16" creationId="{426B127E-6498-4C77-9C9D-4553A5113B80}"/>
          </ac:spMkLst>
        </pc:spChg>
        <pc:picChg chg="add mod ord">
          <ac:chgData name="narges sohrabi" userId="62ebdc094e06d550" providerId="LiveId" clId="{53F66030-2017-49FC-B643-BA5761792245}" dt="2023-09-24T12:37:41.061" v="3396" actId="26606"/>
          <ac:picMkLst>
            <pc:docMk/>
            <pc:sldMk cId="369425957" sldId="317"/>
            <ac:picMk id="5" creationId="{53216086-8466-4345-A1D9-8E50E3577954}"/>
          </ac:picMkLst>
        </pc:picChg>
      </pc:sldChg>
      <pc:sldChg chg="addSp delSp modSp new mod setBg">
        <pc:chgData name="narges sohrabi" userId="62ebdc094e06d550" providerId="LiveId" clId="{53F66030-2017-49FC-B643-BA5761792245}" dt="2023-09-24T21:29:37.420" v="3554" actId="1076"/>
        <pc:sldMkLst>
          <pc:docMk/>
          <pc:sldMk cId="3569646385" sldId="318"/>
        </pc:sldMkLst>
        <pc:spChg chg="mod">
          <ac:chgData name="narges sohrabi" userId="62ebdc094e06d550" providerId="LiveId" clId="{53F66030-2017-49FC-B643-BA5761792245}" dt="2023-09-24T12:44:13.679" v="3436" actId="26606"/>
          <ac:spMkLst>
            <pc:docMk/>
            <pc:sldMk cId="3569646385" sldId="318"/>
            <ac:spMk id="2" creationId="{C53396D3-EE8C-B798-7239-D1A6E2DFB803}"/>
          </ac:spMkLst>
        </pc:spChg>
        <pc:spChg chg="del">
          <ac:chgData name="narges sohrabi" userId="62ebdc094e06d550" providerId="LiveId" clId="{53F66030-2017-49FC-B643-BA5761792245}" dt="2023-09-24T12:38:35.153" v="3402" actId="22"/>
          <ac:spMkLst>
            <pc:docMk/>
            <pc:sldMk cId="3569646385" sldId="318"/>
            <ac:spMk id="3" creationId="{A49D61B9-6BDF-3B2F-E495-0059D3D509BE}"/>
          </ac:spMkLst>
        </pc:spChg>
        <pc:spChg chg="add del">
          <ac:chgData name="narges sohrabi" userId="62ebdc094e06d550" providerId="LiveId" clId="{53F66030-2017-49FC-B643-BA5761792245}" dt="2023-09-24T12:38:59.499" v="3404" actId="26606"/>
          <ac:spMkLst>
            <pc:docMk/>
            <pc:sldMk cId="3569646385" sldId="318"/>
            <ac:spMk id="9" creationId="{52D21CAB-6871-7872-A7DB-C39134953DC9}"/>
          </ac:spMkLst>
        </pc:spChg>
        <pc:spChg chg="add del">
          <ac:chgData name="narges sohrabi" userId="62ebdc094e06d550" providerId="LiveId" clId="{53F66030-2017-49FC-B643-BA5761792245}" dt="2023-09-24T12:38:59.499" v="3404" actId="26606"/>
          <ac:spMkLst>
            <pc:docMk/>
            <pc:sldMk cId="3569646385" sldId="318"/>
            <ac:spMk id="12" creationId="{D3E17859-C5F0-476F-A082-A4CB8841DB24}"/>
          </ac:spMkLst>
        </pc:spChg>
        <pc:spChg chg="add del">
          <ac:chgData name="narges sohrabi" userId="62ebdc094e06d550" providerId="LiveId" clId="{53F66030-2017-49FC-B643-BA5761792245}" dt="2023-09-24T12:38:59.499" v="3404" actId="26606"/>
          <ac:spMkLst>
            <pc:docMk/>
            <pc:sldMk cId="3569646385" sldId="318"/>
            <ac:spMk id="14" creationId="{70BEB1E7-2F88-40BC-B73D-42E5B6F80BFC}"/>
          </ac:spMkLst>
        </pc:spChg>
        <pc:spChg chg="add del">
          <ac:chgData name="narges sohrabi" userId="62ebdc094e06d550" providerId="LiveId" clId="{53F66030-2017-49FC-B643-BA5761792245}" dt="2023-09-24T12:38:59.499" v="3404" actId="26606"/>
          <ac:spMkLst>
            <pc:docMk/>
            <pc:sldMk cId="3569646385" sldId="318"/>
            <ac:spMk id="16" creationId="{A7B99495-F43F-4D80-A44F-2CB4764EB90B}"/>
          </ac:spMkLst>
        </pc:spChg>
        <pc:spChg chg="add del">
          <ac:chgData name="narges sohrabi" userId="62ebdc094e06d550" providerId="LiveId" clId="{53F66030-2017-49FC-B643-BA5761792245}" dt="2023-09-24T12:39:24.666" v="3406" actId="26606"/>
          <ac:spMkLst>
            <pc:docMk/>
            <pc:sldMk cId="3569646385" sldId="318"/>
            <ac:spMk id="18" creationId="{169CC832-2974-4E8D-90ED-3E2941BA7336}"/>
          </ac:spMkLst>
        </pc:spChg>
        <pc:spChg chg="add del">
          <ac:chgData name="narges sohrabi" userId="62ebdc094e06d550" providerId="LiveId" clId="{53F66030-2017-49FC-B643-BA5761792245}" dt="2023-09-24T12:39:24.666" v="3406" actId="26606"/>
          <ac:spMkLst>
            <pc:docMk/>
            <pc:sldMk cId="3569646385" sldId="318"/>
            <ac:spMk id="19" creationId="{9A724DBA-D2D9-471E-8ED7-2015DDD950DF}"/>
          </ac:spMkLst>
        </pc:spChg>
        <pc:spChg chg="add del">
          <ac:chgData name="narges sohrabi" userId="62ebdc094e06d550" providerId="LiveId" clId="{53F66030-2017-49FC-B643-BA5761792245}" dt="2023-09-24T12:39:24.666" v="3406" actId="26606"/>
          <ac:spMkLst>
            <pc:docMk/>
            <pc:sldMk cId="3569646385" sldId="318"/>
            <ac:spMk id="20" creationId="{55222F96-971A-4F90-B841-6BAB416C7AC1}"/>
          </ac:spMkLst>
        </pc:spChg>
        <pc:spChg chg="add del">
          <ac:chgData name="narges sohrabi" userId="62ebdc094e06d550" providerId="LiveId" clId="{53F66030-2017-49FC-B643-BA5761792245}" dt="2023-09-24T12:39:24.666" v="3406" actId="26606"/>
          <ac:spMkLst>
            <pc:docMk/>
            <pc:sldMk cId="3569646385" sldId="318"/>
            <ac:spMk id="21" creationId="{08980754-6F4B-43C9-B9BE-127B6BED6586}"/>
          </ac:spMkLst>
        </pc:spChg>
        <pc:spChg chg="add del">
          <ac:chgData name="narges sohrabi" userId="62ebdc094e06d550" providerId="LiveId" clId="{53F66030-2017-49FC-B643-BA5761792245}" dt="2023-09-24T12:39:24.666" v="3406" actId="26606"/>
          <ac:spMkLst>
            <pc:docMk/>
            <pc:sldMk cId="3569646385" sldId="318"/>
            <ac:spMk id="22" creationId="{2C1BBA94-3F40-40AA-8BB9-E69E25E537C1}"/>
          </ac:spMkLst>
        </pc:spChg>
        <pc:spChg chg="add del">
          <ac:chgData name="narges sohrabi" userId="62ebdc094e06d550" providerId="LiveId" clId="{53F66030-2017-49FC-B643-BA5761792245}" dt="2023-09-24T12:39:24.666" v="3406" actId="26606"/>
          <ac:spMkLst>
            <pc:docMk/>
            <pc:sldMk cId="3569646385" sldId="318"/>
            <ac:spMk id="23" creationId="{9234ED9E-3BB5-F5A6-E35E-CB48EC3E02EB}"/>
          </ac:spMkLst>
        </pc:spChg>
        <pc:spChg chg="add del">
          <ac:chgData name="narges sohrabi" userId="62ebdc094e06d550" providerId="LiveId" clId="{53F66030-2017-49FC-B643-BA5761792245}" dt="2023-09-24T12:44:13.679" v="3436" actId="26606"/>
          <ac:spMkLst>
            <pc:docMk/>
            <pc:sldMk cId="3569646385" sldId="318"/>
            <ac:spMk id="25" creationId="{77C59BEC-C4CC-4741-B975-08C543178D3D}"/>
          </ac:spMkLst>
        </pc:spChg>
        <pc:spChg chg="add del">
          <ac:chgData name="narges sohrabi" userId="62ebdc094e06d550" providerId="LiveId" clId="{53F66030-2017-49FC-B643-BA5761792245}" dt="2023-09-24T12:44:13.679" v="3436" actId="26606"/>
          <ac:spMkLst>
            <pc:docMk/>
            <pc:sldMk cId="3569646385" sldId="318"/>
            <ac:spMk id="26" creationId="{72DEF309-605D-4117-9340-6D589B6C3A34}"/>
          </ac:spMkLst>
        </pc:spChg>
        <pc:spChg chg="add mod">
          <ac:chgData name="narges sohrabi" userId="62ebdc094e06d550" providerId="LiveId" clId="{53F66030-2017-49FC-B643-BA5761792245}" dt="2023-09-24T12:44:33.112" v="3439" actId="27636"/>
          <ac:spMkLst>
            <pc:docMk/>
            <pc:sldMk cId="3569646385" sldId="318"/>
            <ac:spMk id="27" creationId="{A1DFE4BE-D7F3-163E-82AA-F28168875A0F}"/>
          </ac:spMkLst>
        </pc:spChg>
        <pc:spChg chg="add del">
          <ac:chgData name="narges sohrabi" userId="62ebdc094e06d550" providerId="LiveId" clId="{53F66030-2017-49FC-B643-BA5761792245}" dt="2023-09-24T12:44:13.679" v="3436" actId="26606"/>
          <ac:spMkLst>
            <pc:docMk/>
            <pc:sldMk cId="3569646385" sldId="318"/>
            <ac:spMk id="28" creationId="{A7B99495-F43F-4D80-A44F-2CB4764EB90B}"/>
          </ac:spMkLst>
        </pc:spChg>
        <pc:spChg chg="add">
          <ac:chgData name="narges sohrabi" userId="62ebdc094e06d550" providerId="LiveId" clId="{53F66030-2017-49FC-B643-BA5761792245}" dt="2023-09-24T12:44:13.679" v="3436" actId="26606"/>
          <ac:spMkLst>
            <pc:docMk/>
            <pc:sldMk cId="3569646385" sldId="318"/>
            <ac:spMk id="33" creationId="{61293230-B0F6-45B1-96D1-13D18E242995}"/>
          </ac:spMkLst>
        </pc:spChg>
        <pc:spChg chg="add">
          <ac:chgData name="narges sohrabi" userId="62ebdc094e06d550" providerId="LiveId" clId="{53F66030-2017-49FC-B643-BA5761792245}" dt="2023-09-24T12:44:13.679" v="3436" actId="26606"/>
          <ac:spMkLst>
            <pc:docMk/>
            <pc:sldMk cId="3569646385" sldId="318"/>
            <ac:spMk id="35" creationId="{627FF48C-AF46-4D52-998F-ED0BDDEEF2E1}"/>
          </ac:spMkLst>
        </pc:spChg>
        <pc:picChg chg="add mod ord">
          <ac:chgData name="narges sohrabi" userId="62ebdc094e06d550" providerId="LiveId" clId="{53F66030-2017-49FC-B643-BA5761792245}" dt="2023-09-24T12:44:13.679" v="3436" actId="26606"/>
          <ac:picMkLst>
            <pc:docMk/>
            <pc:sldMk cId="3569646385" sldId="318"/>
            <ac:picMk id="5" creationId="{7A831351-755B-4F83-FD8C-86C267D95C9B}"/>
          </ac:picMkLst>
        </pc:picChg>
        <pc:picChg chg="add mod">
          <ac:chgData name="narges sohrabi" userId="62ebdc094e06d550" providerId="LiveId" clId="{53F66030-2017-49FC-B643-BA5761792245}" dt="2023-09-24T21:29:37.420" v="3554" actId="1076"/>
          <ac:picMkLst>
            <pc:docMk/>
            <pc:sldMk cId="3569646385" sldId="318"/>
            <ac:picMk id="6" creationId="{DD37D15A-10F5-1529-2EAD-DFAEB7383432}"/>
          </ac:picMkLst>
        </pc:picChg>
      </pc:sldChg>
      <pc:sldChg chg="addSp delSp modSp new mod setBg">
        <pc:chgData name="narges sohrabi" userId="62ebdc094e06d550" providerId="LiveId" clId="{53F66030-2017-49FC-B643-BA5761792245}" dt="2023-09-24T15:23:03.511" v="3469" actId="26606"/>
        <pc:sldMkLst>
          <pc:docMk/>
          <pc:sldMk cId="650013293" sldId="319"/>
        </pc:sldMkLst>
        <pc:spChg chg="mod">
          <ac:chgData name="narges sohrabi" userId="62ebdc094e06d550" providerId="LiveId" clId="{53F66030-2017-49FC-B643-BA5761792245}" dt="2023-09-24T15:23:03.511" v="3469" actId="26606"/>
          <ac:spMkLst>
            <pc:docMk/>
            <pc:sldMk cId="650013293" sldId="319"/>
            <ac:spMk id="2" creationId="{9FFD498B-F9BE-2A1C-BDE5-8523685B08EA}"/>
          </ac:spMkLst>
        </pc:spChg>
        <pc:spChg chg="del">
          <ac:chgData name="narges sohrabi" userId="62ebdc094e06d550" providerId="LiveId" clId="{53F66030-2017-49FC-B643-BA5761792245}" dt="2023-09-24T12:40:16.238" v="3412" actId="22"/>
          <ac:spMkLst>
            <pc:docMk/>
            <pc:sldMk cId="650013293" sldId="319"/>
            <ac:spMk id="3" creationId="{11087A57-0F01-1BD7-F2D0-DC9AE2001247}"/>
          </ac:spMkLst>
        </pc:spChg>
        <pc:spChg chg="add del mod">
          <ac:chgData name="narges sohrabi" userId="62ebdc094e06d550" providerId="LiveId" clId="{53F66030-2017-49FC-B643-BA5761792245}" dt="2023-09-24T15:23:03.511" v="3469" actId="26606"/>
          <ac:spMkLst>
            <pc:docMk/>
            <pc:sldMk cId="650013293" sldId="319"/>
            <ac:spMk id="9" creationId="{BDC98D5B-7D48-2956-07B0-772F2E54C5D6}"/>
          </ac:spMkLst>
        </pc:spChg>
        <pc:spChg chg="add del">
          <ac:chgData name="narges sohrabi" userId="62ebdc094e06d550" providerId="LiveId" clId="{53F66030-2017-49FC-B643-BA5761792245}" dt="2023-09-24T15:23:03.511" v="3469" actId="26606"/>
          <ac:spMkLst>
            <pc:docMk/>
            <pc:sldMk cId="650013293" sldId="319"/>
            <ac:spMk id="12" creationId="{B0B8DCBA-FEED-46EF-A140-35B904015B49}"/>
          </ac:spMkLst>
        </pc:spChg>
        <pc:spChg chg="add del">
          <ac:chgData name="narges sohrabi" userId="62ebdc094e06d550" providerId="LiveId" clId="{53F66030-2017-49FC-B643-BA5761792245}" dt="2023-09-24T15:23:03.511" v="3469" actId="26606"/>
          <ac:spMkLst>
            <pc:docMk/>
            <pc:sldMk cId="650013293" sldId="319"/>
            <ac:spMk id="19" creationId="{D5B0017B-2ECA-49AF-B397-DC140825DF8D}"/>
          </ac:spMkLst>
        </pc:spChg>
        <pc:spChg chg="add del">
          <ac:chgData name="narges sohrabi" userId="62ebdc094e06d550" providerId="LiveId" clId="{53F66030-2017-49FC-B643-BA5761792245}" dt="2023-09-24T15:23:03.501" v="3468" actId="26606"/>
          <ac:spMkLst>
            <pc:docMk/>
            <pc:sldMk cId="650013293" sldId="319"/>
            <ac:spMk id="28" creationId="{F821940F-7A1D-4ACC-85B4-A932898ABB37}"/>
          </ac:spMkLst>
        </pc:spChg>
        <pc:spChg chg="add del">
          <ac:chgData name="narges sohrabi" userId="62ebdc094e06d550" providerId="LiveId" clId="{53F66030-2017-49FC-B643-BA5761792245}" dt="2023-09-24T15:23:03.501" v="3468" actId="26606"/>
          <ac:spMkLst>
            <pc:docMk/>
            <pc:sldMk cId="650013293" sldId="319"/>
            <ac:spMk id="30" creationId="{16674508-81D3-48CF-96BF-7FC60EAA572A}"/>
          </ac:spMkLst>
        </pc:spChg>
        <pc:spChg chg="add">
          <ac:chgData name="narges sohrabi" userId="62ebdc094e06d550" providerId="LiveId" clId="{53F66030-2017-49FC-B643-BA5761792245}" dt="2023-09-24T15:23:03.511" v="3469" actId="26606"/>
          <ac:spMkLst>
            <pc:docMk/>
            <pc:sldMk cId="650013293" sldId="319"/>
            <ac:spMk id="32" creationId="{A6604B49-AD5C-4590-B051-06C8222ECD99}"/>
          </ac:spMkLst>
        </pc:spChg>
        <pc:spChg chg="add">
          <ac:chgData name="narges sohrabi" userId="62ebdc094e06d550" providerId="LiveId" clId="{53F66030-2017-49FC-B643-BA5761792245}" dt="2023-09-24T15:23:03.511" v="3469" actId="26606"/>
          <ac:spMkLst>
            <pc:docMk/>
            <pc:sldMk cId="650013293" sldId="319"/>
            <ac:spMk id="33" creationId="{361DC183-07AE-409A-AB63-34A0C77B60E6}"/>
          </ac:spMkLst>
        </pc:spChg>
        <pc:spChg chg="add">
          <ac:chgData name="narges sohrabi" userId="62ebdc094e06d550" providerId="LiveId" clId="{53F66030-2017-49FC-B643-BA5761792245}" dt="2023-09-24T15:23:03.511" v="3469" actId="26606"/>
          <ac:spMkLst>
            <pc:docMk/>
            <pc:sldMk cId="650013293" sldId="319"/>
            <ac:spMk id="34" creationId="{CC552A98-EF7D-4D42-AB69-066B786AB55B}"/>
          </ac:spMkLst>
        </pc:spChg>
        <pc:spChg chg="add">
          <ac:chgData name="narges sohrabi" userId="62ebdc094e06d550" providerId="LiveId" clId="{53F66030-2017-49FC-B643-BA5761792245}" dt="2023-09-24T15:23:03.511" v="3469" actId="26606"/>
          <ac:spMkLst>
            <pc:docMk/>
            <pc:sldMk cId="650013293" sldId="319"/>
            <ac:spMk id="35" creationId="{90464369-70FA-42AF-948F-80664CA7BFE5}"/>
          </ac:spMkLst>
        </pc:spChg>
        <pc:spChg chg="add">
          <ac:chgData name="narges sohrabi" userId="62ebdc094e06d550" providerId="LiveId" clId="{53F66030-2017-49FC-B643-BA5761792245}" dt="2023-09-24T15:23:03.511" v="3469" actId="26606"/>
          <ac:spMkLst>
            <pc:docMk/>
            <pc:sldMk cId="650013293" sldId="319"/>
            <ac:spMk id="36" creationId="{A648176E-454C-437C-B0FC-9B82FCF32B24}"/>
          </ac:spMkLst>
        </pc:spChg>
        <pc:grpChg chg="add del">
          <ac:chgData name="narges sohrabi" userId="62ebdc094e06d550" providerId="LiveId" clId="{53F66030-2017-49FC-B643-BA5761792245}" dt="2023-09-24T15:23:03.511" v="3469" actId="26606"/>
          <ac:grpSpMkLst>
            <pc:docMk/>
            <pc:sldMk cId="650013293" sldId="319"/>
            <ac:grpSpMk id="14" creationId="{AE1C45F0-260A-458C-96ED-C1F6D2151219}"/>
          </ac:grpSpMkLst>
        </pc:grpChg>
        <pc:picChg chg="add del mod ord">
          <ac:chgData name="narges sohrabi" userId="62ebdc094e06d550" providerId="LiveId" clId="{53F66030-2017-49FC-B643-BA5761792245}" dt="2023-09-24T12:44:04.496" v="3434" actId="21"/>
          <ac:picMkLst>
            <pc:docMk/>
            <pc:sldMk cId="650013293" sldId="319"/>
            <ac:picMk id="5" creationId="{71A530FF-4C5D-1279-F7E0-F5BC1FB9F49A}"/>
          </ac:picMkLst>
        </pc:picChg>
        <pc:picChg chg="add del mod ord">
          <ac:chgData name="narges sohrabi" userId="62ebdc094e06d550" providerId="LiveId" clId="{53F66030-2017-49FC-B643-BA5761792245}" dt="2023-09-24T12:40:29.046" v="3415" actId="22"/>
          <ac:picMkLst>
            <pc:docMk/>
            <pc:sldMk cId="650013293" sldId="319"/>
            <ac:picMk id="7" creationId="{E30C2834-EA1A-E4C3-98B2-69110A7479CC}"/>
          </ac:picMkLst>
        </pc:picChg>
        <pc:picChg chg="add del">
          <ac:chgData name="narges sohrabi" userId="62ebdc094e06d550" providerId="LiveId" clId="{53F66030-2017-49FC-B643-BA5761792245}" dt="2023-09-24T15:23:03.501" v="3468" actId="26606"/>
          <ac:picMkLst>
            <pc:docMk/>
            <pc:sldMk cId="650013293" sldId="319"/>
            <ac:picMk id="25" creationId="{6BB67B2C-5E50-234A-7957-1D272389370D}"/>
          </ac:picMkLst>
        </pc:picChg>
        <pc:picChg chg="add">
          <ac:chgData name="narges sohrabi" userId="62ebdc094e06d550" providerId="LiveId" clId="{53F66030-2017-49FC-B643-BA5761792245}" dt="2023-09-24T15:23:03.511" v="3469" actId="26606"/>
          <ac:picMkLst>
            <pc:docMk/>
            <pc:sldMk cId="650013293" sldId="319"/>
            <ac:picMk id="37" creationId="{6BB67B2C-5E50-234A-7957-1D272389370D}"/>
          </ac:picMkLst>
        </pc:picChg>
        <pc:cxnChg chg="add del">
          <ac:chgData name="narges sohrabi" userId="62ebdc094e06d550" providerId="LiveId" clId="{53F66030-2017-49FC-B643-BA5761792245}" dt="2023-09-24T15:23:03.511" v="3469" actId="26606"/>
          <ac:cxnSpMkLst>
            <pc:docMk/>
            <pc:sldMk cId="650013293" sldId="319"/>
            <ac:cxnSpMk id="21" creationId="{6CF1BAF6-AD41-4082-B212-8A1F9A2E8779}"/>
          </ac:cxnSpMkLst>
        </pc:cxnChg>
      </pc:sldChg>
      <pc:sldChg chg="addSp delSp modSp new mod setBg">
        <pc:chgData name="narges sohrabi" userId="62ebdc094e06d550" providerId="LiveId" clId="{53F66030-2017-49FC-B643-BA5761792245}" dt="2023-09-24T12:43:02.757" v="3432" actId="14100"/>
        <pc:sldMkLst>
          <pc:docMk/>
          <pc:sldMk cId="123373709" sldId="320"/>
        </pc:sldMkLst>
        <pc:spChg chg="mod">
          <ac:chgData name="narges sohrabi" userId="62ebdc094e06d550" providerId="LiveId" clId="{53F66030-2017-49FC-B643-BA5761792245}" dt="2023-09-24T12:43:02.757" v="3432" actId="14100"/>
          <ac:spMkLst>
            <pc:docMk/>
            <pc:sldMk cId="123373709" sldId="320"/>
            <ac:spMk id="2" creationId="{3521F180-80E2-F84B-FD5A-E9C5E26FBC08}"/>
          </ac:spMkLst>
        </pc:spChg>
        <pc:spChg chg="del">
          <ac:chgData name="narges sohrabi" userId="62ebdc094e06d550" providerId="LiveId" clId="{53F66030-2017-49FC-B643-BA5761792245}" dt="2023-09-24T12:41:42.842" v="3422" actId="22"/>
          <ac:spMkLst>
            <pc:docMk/>
            <pc:sldMk cId="123373709" sldId="320"/>
            <ac:spMk id="3" creationId="{1DD323DE-8D84-A77F-5A4B-6434AA5FE6FD}"/>
          </ac:spMkLst>
        </pc:spChg>
        <pc:spChg chg="add mod">
          <ac:chgData name="narges sohrabi" userId="62ebdc094e06d550" providerId="LiveId" clId="{53F66030-2017-49FC-B643-BA5761792245}" dt="2023-09-24T12:42:47.710" v="3429" actId="27636"/>
          <ac:spMkLst>
            <pc:docMk/>
            <pc:sldMk cId="123373709" sldId="320"/>
            <ac:spMk id="9" creationId="{006AC1F7-2357-47B6-4794-5752D7615CF2}"/>
          </ac:spMkLst>
        </pc:spChg>
        <pc:spChg chg="add del">
          <ac:chgData name="narges sohrabi" userId="62ebdc094e06d550" providerId="LiveId" clId="{53F66030-2017-49FC-B643-BA5761792245}" dt="2023-09-24T12:42:31.195" v="3427" actId="26606"/>
          <ac:spMkLst>
            <pc:docMk/>
            <pc:sldMk cId="123373709" sldId="320"/>
            <ac:spMk id="12" creationId="{28D31E1B-0407-4223-9642-0B642CBF57D9}"/>
          </ac:spMkLst>
        </pc:spChg>
        <pc:spChg chg="add del">
          <ac:chgData name="narges sohrabi" userId="62ebdc094e06d550" providerId="LiveId" clId="{53F66030-2017-49FC-B643-BA5761792245}" dt="2023-09-24T12:42:31.195" v="3427" actId="26606"/>
          <ac:spMkLst>
            <pc:docMk/>
            <pc:sldMk cId="123373709" sldId="320"/>
            <ac:spMk id="19" creationId="{D5B0017B-2ECA-49AF-B397-DC140825DF8D}"/>
          </ac:spMkLst>
        </pc:spChg>
        <pc:spChg chg="add del">
          <ac:chgData name="narges sohrabi" userId="62ebdc094e06d550" providerId="LiveId" clId="{53F66030-2017-49FC-B643-BA5761792245}" dt="2023-09-24T12:42:31.195" v="3427" actId="26606"/>
          <ac:spMkLst>
            <pc:docMk/>
            <pc:sldMk cId="123373709" sldId="320"/>
            <ac:spMk id="21" creationId="{70E96339-907C-46C3-99AC-31179B6F0EBD}"/>
          </ac:spMkLst>
        </pc:spChg>
        <pc:spChg chg="add del">
          <ac:chgData name="narges sohrabi" userId="62ebdc094e06d550" providerId="LiveId" clId="{53F66030-2017-49FC-B643-BA5761792245}" dt="2023-09-24T12:42:31.186" v="3426" actId="26606"/>
          <ac:spMkLst>
            <pc:docMk/>
            <pc:sldMk cId="123373709" sldId="320"/>
            <ac:spMk id="28" creationId="{EEEEAA75-AA19-426C-A43C-35F6F9119B8D}"/>
          </ac:spMkLst>
        </pc:spChg>
        <pc:spChg chg="add del">
          <ac:chgData name="narges sohrabi" userId="62ebdc094e06d550" providerId="LiveId" clId="{53F66030-2017-49FC-B643-BA5761792245}" dt="2023-09-24T12:42:31.186" v="3426" actId="26606"/>
          <ac:spMkLst>
            <pc:docMk/>
            <pc:sldMk cId="123373709" sldId="320"/>
            <ac:spMk id="30" creationId="{90464369-70FA-42AF-948F-80664CA7BFE5}"/>
          </ac:spMkLst>
        </pc:spChg>
        <pc:spChg chg="add del">
          <ac:chgData name="narges sohrabi" userId="62ebdc094e06d550" providerId="LiveId" clId="{53F66030-2017-49FC-B643-BA5761792245}" dt="2023-09-24T12:42:31.186" v="3426" actId="26606"/>
          <ac:spMkLst>
            <pc:docMk/>
            <pc:sldMk cId="123373709" sldId="320"/>
            <ac:spMk id="32" creationId="{CC552A98-EF7D-4D42-AB69-066B786AB55B}"/>
          </ac:spMkLst>
        </pc:spChg>
        <pc:spChg chg="add del">
          <ac:chgData name="narges sohrabi" userId="62ebdc094e06d550" providerId="LiveId" clId="{53F66030-2017-49FC-B643-BA5761792245}" dt="2023-09-24T12:42:31.186" v="3426" actId="26606"/>
          <ac:spMkLst>
            <pc:docMk/>
            <pc:sldMk cId="123373709" sldId="320"/>
            <ac:spMk id="34" creationId="{A6604B49-AD5C-4590-B051-06C8222ECD99}"/>
          </ac:spMkLst>
        </pc:spChg>
        <pc:spChg chg="add del">
          <ac:chgData name="narges sohrabi" userId="62ebdc094e06d550" providerId="LiveId" clId="{53F66030-2017-49FC-B643-BA5761792245}" dt="2023-09-24T12:42:31.186" v="3426" actId="26606"/>
          <ac:spMkLst>
            <pc:docMk/>
            <pc:sldMk cId="123373709" sldId="320"/>
            <ac:spMk id="36" creationId="{0BB19363-8354-4E75-A15C-A08F755171F6}"/>
          </ac:spMkLst>
        </pc:spChg>
        <pc:spChg chg="add del">
          <ac:chgData name="narges sohrabi" userId="62ebdc094e06d550" providerId="LiveId" clId="{53F66030-2017-49FC-B643-BA5761792245}" dt="2023-09-24T12:42:31.186" v="3426" actId="26606"/>
          <ac:spMkLst>
            <pc:docMk/>
            <pc:sldMk cId="123373709" sldId="320"/>
            <ac:spMk id="38" creationId="{A648176E-454C-437C-B0FC-9B82FCF32B24}"/>
          </ac:spMkLst>
        </pc:spChg>
        <pc:spChg chg="add">
          <ac:chgData name="narges sohrabi" userId="62ebdc094e06d550" providerId="LiveId" clId="{53F66030-2017-49FC-B643-BA5761792245}" dt="2023-09-24T12:42:31.195" v="3427" actId="26606"/>
          <ac:spMkLst>
            <pc:docMk/>
            <pc:sldMk cId="123373709" sldId="320"/>
            <ac:spMk id="40" creationId="{61293230-B0F6-45B1-96D1-13D18E242995}"/>
          </ac:spMkLst>
        </pc:spChg>
        <pc:spChg chg="add">
          <ac:chgData name="narges sohrabi" userId="62ebdc094e06d550" providerId="LiveId" clId="{53F66030-2017-49FC-B643-BA5761792245}" dt="2023-09-24T12:42:31.195" v="3427" actId="26606"/>
          <ac:spMkLst>
            <pc:docMk/>
            <pc:sldMk cId="123373709" sldId="320"/>
            <ac:spMk id="41" creationId="{627FF48C-AF46-4D52-998F-ED0BDDEEF2E1}"/>
          </ac:spMkLst>
        </pc:spChg>
        <pc:grpChg chg="add del">
          <ac:chgData name="narges sohrabi" userId="62ebdc094e06d550" providerId="LiveId" clId="{53F66030-2017-49FC-B643-BA5761792245}" dt="2023-09-24T12:42:31.195" v="3427" actId="26606"/>
          <ac:grpSpMkLst>
            <pc:docMk/>
            <pc:sldMk cId="123373709" sldId="320"/>
            <ac:grpSpMk id="14" creationId="{AE1C45F0-260A-458C-96ED-C1F6D2151219}"/>
          </ac:grpSpMkLst>
        </pc:grpChg>
        <pc:picChg chg="add mod ord">
          <ac:chgData name="narges sohrabi" userId="62ebdc094e06d550" providerId="LiveId" clId="{53F66030-2017-49FC-B643-BA5761792245}" dt="2023-09-24T12:42:31.195" v="3427" actId="26606"/>
          <ac:picMkLst>
            <pc:docMk/>
            <pc:sldMk cId="123373709" sldId="320"/>
            <ac:picMk id="5" creationId="{D2DD275A-80A2-E452-74D6-A7ADE016E499}"/>
          </ac:picMkLst>
        </pc:picChg>
        <pc:picChg chg="add mod">
          <ac:chgData name="narges sohrabi" userId="62ebdc094e06d550" providerId="LiveId" clId="{53F66030-2017-49FC-B643-BA5761792245}" dt="2023-09-24T12:42:31.195" v="3427" actId="26606"/>
          <ac:picMkLst>
            <pc:docMk/>
            <pc:sldMk cId="123373709" sldId="320"/>
            <ac:picMk id="7" creationId="{C335C5D7-55A1-91F3-DD36-168AE456A397}"/>
          </ac:picMkLst>
        </pc:picChg>
        <pc:cxnChg chg="add del">
          <ac:chgData name="narges sohrabi" userId="62ebdc094e06d550" providerId="LiveId" clId="{53F66030-2017-49FC-B643-BA5761792245}" dt="2023-09-24T12:42:31.195" v="3427" actId="26606"/>
          <ac:cxnSpMkLst>
            <pc:docMk/>
            <pc:sldMk cId="123373709" sldId="320"/>
            <ac:cxnSpMk id="23" creationId="{6CF1BAF6-AD41-4082-B212-8A1F9A2E8779}"/>
          </ac:cxnSpMkLst>
        </pc:cxnChg>
      </pc:sldChg>
      <pc:sldChg chg="addSp delSp modSp new mod setBg">
        <pc:chgData name="narges sohrabi" userId="62ebdc094e06d550" providerId="LiveId" clId="{53F66030-2017-49FC-B643-BA5761792245}" dt="2023-09-24T15:21:00.103" v="3464" actId="27636"/>
        <pc:sldMkLst>
          <pc:docMk/>
          <pc:sldMk cId="504120120" sldId="321"/>
        </pc:sldMkLst>
        <pc:spChg chg="mod">
          <ac:chgData name="narges sohrabi" userId="62ebdc094e06d550" providerId="LiveId" clId="{53F66030-2017-49FC-B643-BA5761792245}" dt="2023-09-24T15:20:12.789" v="3449" actId="26606"/>
          <ac:spMkLst>
            <pc:docMk/>
            <pc:sldMk cId="504120120" sldId="321"/>
            <ac:spMk id="2" creationId="{507AEC20-E667-039E-F257-94902AF04EF4}"/>
          </ac:spMkLst>
        </pc:spChg>
        <pc:spChg chg="del">
          <ac:chgData name="narges sohrabi" userId="62ebdc094e06d550" providerId="LiveId" clId="{53F66030-2017-49FC-B643-BA5761792245}" dt="2023-09-24T12:45:15.355" v="3442" actId="22"/>
          <ac:spMkLst>
            <pc:docMk/>
            <pc:sldMk cId="504120120" sldId="321"/>
            <ac:spMk id="3" creationId="{1D3D8872-7C69-A4F8-20AB-810C24D4458A}"/>
          </ac:spMkLst>
        </pc:spChg>
        <pc:spChg chg="add mod ord">
          <ac:chgData name="narges sohrabi" userId="62ebdc094e06d550" providerId="LiveId" clId="{53F66030-2017-49FC-B643-BA5761792245}" dt="2023-09-24T15:21:00.103" v="3464" actId="27636"/>
          <ac:spMkLst>
            <pc:docMk/>
            <pc:sldMk cId="504120120" sldId="321"/>
            <ac:spMk id="9" creationId="{72B6AFFD-5D40-2A00-2D95-69D97B33C792}"/>
          </ac:spMkLst>
        </pc:spChg>
        <pc:spChg chg="add del">
          <ac:chgData name="narges sohrabi" userId="62ebdc094e06d550" providerId="LiveId" clId="{53F66030-2017-49FC-B643-BA5761792245}" dt="2023-09-24T15:19:30.233" v="3446" actId="26606"/>
          <ac:spMkLst>
            <pc:docMk/>
            <pc:sldMk cId="504120120" sldId="321"/>
            <ac:spMk id="12" creationId="{DBC6133C-0615-4CE4-9132-37E609A9BDFA}"/>
          </ac:spMkLst>
        </pc:spChg>
        <pc:spChg chg="add del">
          <ac:chgData name="narges sohrabi" userId="62ebdc094e06d550" providerId="LiveId" clId="{53F66030-2017-49FC-B643-BA5761792245}" dt="2023-09-24T15:19:30.233" v="3446" actId="26606"/>
          <ac:spMkLst>
            <pc:docMk/>
            <pc:sldMk cId="504120120" sldId="321"/>
            <ac:spMk id="14" creationId="{169CC832-2974-4E8D-90ED-3E2941BA7336}"/>
          </ac:spMkLst>
        </pc:spChg>
        <pc:spChg chg="add del">
          <ac:chgData name="narges sohrabi" userId="62ebdc094e06d550" providerId="LiveId" clId="{53F66030-2017-49FC-B643-BA5761792245}" dt="2023-09-24T15:19:30.233" v="3446" actId="26606"/>
          <ac:spMkLst>
            <pc:docMk/>
            <pc:sldMk cId="504120120" sldId="321"/>
            <ac:spMk id="16" creationId="{55222F96-971A-4F90-B841-6BAB416C7AC1}"/>
          </ac:spMkLst>
        </pc:spChg>
        <pc:spChg chg="add del">
          <ac:chgData name="narges sohrabi" userId="62ebdc094e06d550" providerId="LiveId" clId="{53F66030-2017-49FC-B643-BA5761792245}" dt="2023-09-24T15:19:30.233" v="3446" actId="26606"/>
          <ac:spMkLst>
            <pc:docMk/>
            <pc:sldMk cId="504120120" sldId="321"/>
            <ac:spMk id="18" creationId="{08980754-6F4B-43C9-B9BE-127B6BED6586}"/>
          </ac:spMkLst>
        </pc:spChg>
        <pc:spChg chg="add del">
          <ac:chgData name="narges sohrabi" userId="62ebdc094e06d550" providerId="LiveId" clId="{53F66030-2017-49FC-B643-BA5761792245}" dt="2023-09-24T15:19:30.233" v="3446" actId="26606"/>
          <ac:spMkLst>
            <pc:docMk/>
            <pc:sldMk cId="504120120" sldId="321"/>
            <ac:spMk id="20" creationId="{2C1BBA94-3F40-40AA-8BB9-E69E25E537C1}"/>
          </ac:spMkLst>
        </pc:spChg>
        <pc:spChg chg="add del">
          <ac:chgData name="narges sohrabi" userId="62ebdc094e06d550" providerId="LiveId" clId="{53F66030-2017-49FC-B643-BA5761792245}" dt="2023-09-24T15:19:53.315" v="3448" actId="26606"/>
          <ac:spMkLst>
            <pc:docMk/>
            <pc:sldMk cId="504120120" sldId="321"/>
            <ac:spMk id="25" creationId="{8F7AFB9A-7364-478C-B48B-8523CDD9AE8D}"/>
          </ac:spMkLst>
        </pc:spChg>
        <pc:spChg chg="add del">
          <ac:chgData name="narges sohrabi" userId="62ebdc094e06d550" providerId="LiveId" clId="{53F66030-2017-49FC-B643-BA5761792245}" dt="2023-09-24T15:19:53.315" v="3448" actId="26606"/>
          <ac:spMkLst>
            <pc:docMk/>
            <pc:sldMk cId="504120120" sldId="321"/>
            <ac:spMk id="27" creationId="{36678033-86B6-40E6-BE90-78D8ED4E3A31}"/>
          </ac:spMkLst>
        </pc:spChg>
        <pc:spChg chg="add del">
          <ac:chgData name="narges sohrabi" userId="62ebdc094e06d550" providerId="LiveId" clId="{53F66030-2017-49FC-B643-BA5761792245}" dt="2023-09-24T15:19:53.315" v="3448" actId="26606"/>
          <ac:spMkLst>
            <pc:docMk/>
            <pc:sldMk cId="504120120" sldId="321"/>
            <ac:spMk id="29" creationId="{D2542E1A-076E-4A34-BB67-2BF961754E0C}"/>
          </ac:spMkLst>
        </pc:spChg>
        <pc:spChg chg="add del">
          <ac:chgData name="narges sohrabi" userId="62ebdc094e06d550" providerId="LiveId" clId="{53F66030-2017-49FC-B643-BA5761792245}" dt="2023-09-24T15:19:53.315" v="3448" actId="26606"/>
          <ac:spMkLst>
            <pc:docMk/>
            <pc:sldMk cId="504120120" sldId="321"/>
            <ac:spMk id="31" creationId="{75C56826-D4E5-42ED-8529-079651CB3005}"/>
          </ac:spMkLst>
        </pc:spChg>
        <pc:spChg chg="add del">
          <ac:chgData name="narges sohrabi" userId="62ebdc094e06d550" providerId="LiveId" clId="{53F66030-2017-49FC-B643-BA5761792245}" dt="2023-09-24T15:19:53.315" v="3448" actId="26606"/>
          <ac:spMkLst>
            <pc:docMk/>
            <pc:sldMk cId="504120120" sldId="321"/>
            <ac:spMk id="33" creationId="{82095FCE-EF05-4443-B97A-85DEE3A5CA17}"/>
          </ac:spMkLst>
        </pc:spChg>
        <pc:spChg chg="add del">
          <ac:chgData name="narges sohrabi" userId="62ebdc094e06d550" providerId="LiveId" clId="{53F66030-2017-49FC-B643-BA5761792245}" dt="2023-09-24T15:20:12.789" v="3449" actId="26606"/>
          <ac:spMkLst>
            <pc:docMk/>
            <pc:sldMk cId="504120120" sldId="321"/>
            <ac:spMk id="38" creationId="{A016CB47-C4D4-4332-9ED0-DBB916252F76}"/>
          </ac:spMkLst>
        </pc:spChg>
        <pc:spChg chg="add del">
          <ac:chgData name="narges sohrabi" userId="62ebdc094e06d550" providerId="LiveId" clId="{53F66030-2017-49FC-B643-BA5761792245}" dt="2023-09-24T15:20:12.789" v="3449" actId="26606"/>
          <ac:spMkLst>
            <pc:docMk/>
            <pc:sldMk cId="504120120" sldId="321"/>
            <ac:spMk id="40" creationId="{95C8260E-968F-44E8-A823-ABB431311926}"/>
          </ac:spMkLst>
        </pc:spChg>
        <pc:spChg chg="add del">
          <ac:chgData name="narges sohrabi" userId="62ebdc094e06d550" providerId="LiveId" clId="{53F66030-2017-49FC-B643-BA5761792245}" dt="2023-09-24T15:20:12.789" v="3449" actId="26606"/>
          <ac:spMkLst>
            <pc:docMk/>
            <pc:sldMk cId="504120120" sldId="321"/>
            <ac:spMk id="42" creationId="{2C1BBA94-3F40-40AA-8BB9-E69E25E537C1}"/>
          </ac:spMkLst>
        </pc:spChg>
        <pc:spChg chg="add del">
          <ac:chgData name="narges sohrabi" userId="62ebdc094e06d550" providerId="LiveId" clId="{53F66030-2017-49FC-B643-BA5761792245}" dt="2023-09-24T15:20:12.789" v="3449" actId="26606"/>
          <ac:spMkLst>
            <pc:docMk/>
            <pc:sldMk cId="504120120" sldId="321"/>
            <ac:spMk id="44" creationId="{FE43805F-24A6-46A4-B19B-54F28347355C}"/>
          </ac:spMkLst>
        </pc:spChg>
        <pc:spChg chg="add">
          <ac:chgData name="narges sohrabi" userId="62ebdc094e06d550" providerId="LiveId" clId="{53F66030-2017-49FC-B643-BA5761792245}" dt="2023-09-24T15:20:12.789" v="3449" actId="26606"/>
          <ac:spMkLst>
            <pc:docMk/>
            <pc:sldMk cId="504120120" sldId="321"/>
            <ac:spMk id="49" creationId="{61293230-B0F6-45B1-96D1-13D18E242995}"/>
          </ac:spMkLst>
        </pc:spChg>
        <pc:spChg chg="add">
          <ac:chgData name="narges sohrabi" userId="62ebdc094e06d550" providerId="LiveId" clId="{53F66030-2017-49FC-B643-BA5761792245}" dt="2023-09-24T15:20:12.789" v="3449" actId="26606"/>
          <ac:spMkLst>
            <pc:docMk/>
            <pc:sldMk cId="504120120" sldId="321"/>
            <ac:spMk id="51" creationId="{2B573B51-C170-49C0-A3D9-8D99730C45AE}"/>
          </ac:spMkLst>
        </pc:spChg>
        <pc:spChg chg="add">
          <ac:chgData name="narges sohrabi" userId="62ebdc094e06d550" providerId="LiveId" clId="{53F66030-2017-49FC-B643-BA5761792245}" dt="2023-09-24T15:20:12.789" v="3449" actId="26606"/>
          <ac:spMkLst>
            <pc:docMk/>
            <pc:sldMk cId="504120120" sldId="321"/>
            <ac:spMk id="53" creationId="{CC7BCC73-A901-44EB-B0E7-879E19267A6A}"/>
          </ac:spMkLst>
        </pc:spChg>
        <pc:picChg chg="add mod ord">
          <ac:chgData name="narges sohrabi" userId="62ebdc094e06d550" providerId="LiveId" clId="{53F66030-2017-49FC-B643-BA5761792245}" dt="2023-09-24T15:20:36.717" v="3459" actId="14100"/>
          <ac:picMkLst>
            <pc:docMk/>
            <pc:sldMk cId="504120120" sldId="321"/>
            <ac:picMk id="5" creationId="{350FA0A5-FC46-CF6F-E5B1-26B5AFE2C11E}"/>
          </ac:picMkLst>
        </pc:picChg>
        <pc:picChg chg="add mod">
          <ac:chgData name="narges sohrabi" userId="62ebdc094e06d550" providerId="LiveId" clId="{53F66030-2017-49FC-B643-BA5761792245}" dt="2023-09-24T15:20:32.793" v="3456" actId="1076"/>
          <ac:picMkLst>
            <pc:docMk/>
            <pc:sldMk cId="504120120" sldId="321"/>
            <ac:picMk id="7" creationId="{8D4EFFF0-9928-9D54-2A02-1AB666F58A59}"/>
          </ac:picMkLst>
        </pc:picChg>
        <pc:picChg chg="add mod">
          <ac:chgData name="narges sohrabi" userId="62ebdc094e06d550" providerId="LiveId" clId="{53F66030-2017-49FC-B643-BA5761792245}" dt="2023-09-24T15:20:33.897" v="3457" actId="1076"/>
          <ac:picMkLst>
            <pc:docMk/>
            <pc:sldMk cId="504120120" sldId="321"/>
            <ac:picMk id="10" creationId="{27914158-F7BF-A4FA-C55C-7ADF2DCA35E2}"/>
          </ac:picMkLst>
        </pc:picChg>
      </pc:sldChg>
      <pc:sldChg chg="addSp delSp modSp new mod setBg">
        <pc:chgData name="narges sohrabi" userId="62ebdc094e06d550" providerId="LiveId" clId="{53F66030-2017-49FC-B643-BA5761792245}" dt="2023-09-24T15:27:58.016" v="3493"/>
        <pc:sldMkLst>
          <pc:docMk/>
          <pc:sldMk cId="3396021534" sldId="322"/>
        </pc:sldMkLst>
        <pc:spChg chg="mod">
          <ac:chgData name="narges sohrabi" userId="62ebdc094e06d550" providerId="LiveId" clId="{53F66030-2017-49FC-B643-BA5761792245}" dt="2023-09-24T15:27:44.657" v="3492" actId="26606"/>
          <ac:spMkLst>
            <pc:docMk/>
            <pc:sldMk cId="3396021534" sldId="322"/>
            <ac:spMk id="2" creationId="{1E4C74B7-E60C-AED1-28F5-9F10B1F9C919}"/>
          </ac:spMkLst>
        </pc:spChg>
        <pc:spChg chg="del">
          <ac:chgData name="narges sohrabi" userId="62ebdc094e06d550" providerId="LiveId" clId="{53F66030-2017-49FC-B643-BA5761792245}" dt="2023-09-24T15:27:12.026" v="3489" actId="22"/>
          <ac:spMkLst>
            <pc:docMk/>
            <pc:sldMk cId="3396021534" sldId="322"/>
            <ac:spMk id="3" creationId="{3F03507F-88B4-CCD1-7CA1-4DB7405C7498}"/>
          </ac:spMkLst>
        </pc:spChg>
        <pc:spChg chg="add mod">
          <ac:chgData name="narges sohrabi" userId="62ebdc094e06d550" providerId="LiveId" clId="{53F66030-2017-49FC-B643-BA5761792245}" dt="2023-09-24T15:27:58.016" v="3493"/>
          <ac:spMkLst>
            <pc:docMk/>
            <pc:sldMk cId="3396021534" sldId="322"/>
            <ac:spMk id="9" creationId="{00CECEEB-DB3C-39A5-97AE-70AAB0789FA6}"/>
          </ac:spMkLst>
        </pc:spChg>
        <pc:spChg chg="add del">
          <ac:chgData name="narges sohrabi" userId="62ebdc094e06d550" providerId="LiveId" clId="{53F66030-2017-49FC-B643-BA5761792245}" dt="2023-09-24T15:27:44.657" v="3492" actId="26606"/>
          <ac:spMkLst>
            <pc:docMk/>
            <pc:sldMk cId="3396021534" sldId="322"/>
            <ac:spMk id="12" creationId="{5116E49A-CA4D-4983-969D-19FE3C55F387}"/>
          </ac:spMkLst>
        </pc:spChg>
        <pc:spChg chg="add del">
          <ac:chgData name="narges sohrabi" userId="62ebdc094e06d550" providerId="LiveId" clId="{53F66030-2017-49FC-B643-BA5761792245}" dt="2023-09-24T15:27:44.657" v="3492" actId="26606"/>
          <ac:spMkLst>
            <pc:docMk/>
            <pc:sldMk cId="3396021534" sldId="322"/>
            <ac:spMk id="14" creationId="{57F6BDD4-E066-4008-8011-6CC31AEB4556}"/>
          </ac:spMkLst>
        </pc:spChg>
        <pc:spChg chg="add del">
          <ac:chgData name="narges sohrabi" userId="62ebdc094e06d550" providerId="LiveId" clId="{53F66030-2017-49FC-B643-BA5761792245}" dt="2023-09-24T15:27:44.657" v="3492" actId="26606"/>
          <ac:spMkLst>
            <pc:docMk/>
            <pc:sldMk cId="3396021534" sldId="322"/>
            <ac:spMk id="16" creationId="{2711A8FB-68FC-45FC-B01E-38F809E2D439}"/>
          </ac:spMkLst>
        </pc:spChg>
        <pc:spChg chg="add del">
          <ac:chgData name="narges sohrabi" userId="62ebdc094e06d550" providerId="LiveId" clId="{53F66030-2017-49FC-B643-BA5761792245}" dt="2023-09-24T15:27:44.657" v="3492" actId="26606"/>
          <ac:spMkLst>
            <pc:docMk/>
            <pc:sldMk cId="3396021534" sldId="322"/>
            <ac:spMk id="18" creationId="{281E2DF8-F6D8-4E5C-B76E-E082FD8C1FBD}"/>
          </ac:spMkLst>
        </pc:spChg>
        <pc:spChg chg="add">
          <ac:chgData name="narges sohrabi" userId="62ebdc094e06d550" providerId="LiveId" clId="{53F66030-2017-49FC-B643-BA5761792245}" dt="2023-09-24T15:27:44.657" v="3492" actId="26606"/>
          <ac:spMkLst>
            <pc:docMk/>
            <pc:sldMk cId="3396021534" sldId="322"/>
            <ac:spMk id="23" creationId="{A51A0227-072A-4F5F-928C-E2C3E5CCD10C}"/>
          </ac:spMkLst>
        </pc:spChg>
        <pc:spChg chg="add">
          <ac:chgData name="narges sohrabi" userId="62ebdc094e06d550" providerId="LiveId" clId="{53F66030-2017-49FC-B643-BA5761792245}" dt="2023-09-24T15:27:44.657" v="3492" actId="26606"/>
          <ac:spMkLst>
            <pc:docMk/>
            <pc:sldMk cId="3396021534" sldId="322"/>
            <ac:spMk id="25" creationId="{35D99776-4B38-47DF-A302-11AD9AF87ACA}"/>
          </ac:spMkLst>
        </pc:spChg>
        <pc:picChg chg="add mod ord">
          <ac:chgData name="narges sohrabi" userId="62ebdc094e06d550" providerId="LiveId" clId="{53F66030-2017-49FC-B643-BA5761792245}" dt="2023-09-24T15:27:44.657" v="3492" actId="26606"/>
          <ac:picMkLst>
            <pc:docMk/>
            <pc:sldMk cId="3396021534" sldId="322"/>
            <ac:picMk id="5" creationId="{70AC67DB-C6A1-0F64-D96C-CE5066A07732}"/>
          </ac:picMkLst>
        </pc:picChg>
        <pc:picChg chg="add mod ord">
          <ac:chgData name="narges sohrabi" userId="62ebdc094e06d550" providerId="LiveId" clId="{53F66030-2017-49FC-B643-BA5761792245}" dt="2023-09-24T15:27:44.657" v="3492" actId="26606"/>
          <ac:picMkLst>
            <pc:docMk/>
            <pc:sldMk cId="3396021534" sldId="322"/>
            <ac:picMk id="6" creationId="{A8A26E24-DA5C-F71B-8490-443054E37432}"/>
          </ac:picMkLst>
        </pc:picChg>
      </pc:sldChg>
      <pc:sldChg chg="addSp delSp modSp new mod setBg">
        <pc:chgData name="narges sohrabi" userId="62ebdc094e06d550" providerId="LiveId" clId="{53F66030-2017-49FC-B643-BA5761792245}" dt="2023-09-24T15:41:03.621" v="3552" actId="14100"/>
        <pc:sldMkLst>
          <pc:docMk/>
          <pc:sldMk cId="3297780254" sldId="323"/>
        </pc:sldMkLst>
        <pc:spChg chg="mod">
          <ac:chgData name="narges sohrabi" userId="62ebdc094e06d550" providerId="LiveId" clId="{53F66030-2017-49FC-B643-BA5761792245}" dt="2023-09-24T15:39:33.817" v="3529" actId="14100"/>
          <ac:spMkLst>
            <pc:docMk/>
            <pc:sldMk cId="3297780254" sldId="323"/>
            <ac:spMk id="2" creationId="{479E13BE-73BB-C721-B6B1-26E6C82D37AF}"/>
          </ac:spMkLst>
        </pc:spChg>
        <pc:spChg chg="del">
          <ac:chgData name="narges sohrabi" userId="62ebdc094e06d550" providerId="LiveId" clId="{53F66030-2017-49FC-B643-BA5761792245}" dt="2023-09-24T15:34:24.620" v="3494" actId="22"/>
          <ac:spMkLst>
            <pc:docMk/>
            <pc:sldMk cId="3297780254" sldId="323"/>
            <ac:spMk id="3" creationId="{66225951-AC3D-50D4-61C8-4DF4FDF11A7D}"/>
          </ac:spMkLst>
        </pc:spChg>
        <pc:spChg chg="add del mod ord">
          <ac:chgData name="narges sohrabi" userId="62ebdc094e06d550" providerId="LiveId" clId="{53F66030-2017-49FC-B643-BA5761792245}" dt="2023-09-24T15:38:58.133" v="3525" actId="26606"/>
          <ac:spMkLst>
            <pc:docMk/>
            <pc:sldMk cId="3297780254" sldId="323"/>
            <ac:spMk id="9" creationId="{ADBCEA55-7479-8E8B-BE08-18DF1C28E4EF}"/>
          </ac:spMkLst>
        </pc:spChg>
        <pc:spChg chg="add del">
          <ac:chgData name="narges sohrabi" userId="62ebdc094e06d550" providerId="LiveId" clId="{53F66030-2017-49FC-B643-BA5761792245}" dt="2023-09-24T15:35:42.316" v="3503" actId="26606"/>
          <ac:spMkLst>
            <pc:docMk/>
            <pc:sldMk cId="3297780254" sldId="323"/>
            <ac:spMk id="12" creationId="{B6FACB3C-9069-4791-BC5C-0DB7CD19B853}"/>
          </ac:spMkLst>
        </pc:spChg>
        <pc:spChg chg="add del">
          <ac:chgData name="narges sohrabi" userId="62ebdc094e06d550" providerId="LiveId" clId="{53F66030-2017-49FC-B643-BA5761792245}" dt="2023-09-24T15:35:42.316" v="3503" actId="26606"/>
          <ac:spMkLst>
            <pc:docMk/>
            <pc:sldMk cId="3297780254" sldId="323"/>
            <ac:spMk id="14" creationId="{71F2038E-D777-4B76-81DD-DD13EE91B9DD}"/>
          </ac:spMkLst>
        </pc:spChg>
        <pc:spChg chg="add del">
          <ac:chgData name="narges sohrabi" userId="62ebdc094e06d550" providerId="LiveId" clId="{53F66030-2017-49FC-B643-BA5761792245}" dt="2023-09-24T15:35:42.308" v="3502" actId="26606"/>
          <ac:spMkLst>
            <pc:docMk/>
            <pc:sldMk cId="3297780254" sldId="323"/>
            <ac:spMk id="25" creationId="{6B92FAF7-0AD3-4B47-9111-D0E9CD79E247}"/>
          </ac:spMkLst>
        </pc:spChg>
        <pc:spChg chg="add del">
          <ac:chgData name="narges sohrabi" userId="62ebdc094e06d550" providerId="LiveId" clId="{53F66030-2017-49FC-B643-BA5761792245}" dt="2023-09-24T15:38:58.133" v="3525" actId="26606"/>
          <ac:spMkLst>
            <pc:docMk/>
            <pc:sldMk cId="3297780254" sldId="323"/>
            <ac:spMk id="39" creationId="{21516CB1-E8C8-4751-B6A6-46B2D1E72A61}"/>
          </ac:spMkLst>
        </pc:spChg>
        <pc:spChg chg="add del">
          <ac:chgData name="narges sohrabi" userId="62ebdc094e06d550" providerId="LiveId" clId="{53F66030-2017-49FC-B643-BA5761792245}" dt="2023-09-24T15:38:58.133" v="3525" actId="26606"/>
          <ac:spMkLst>
            <pc:docMk/>
            <pc:sldMk cId="3297780254" sldId="323"/>
            <ac:spMk id="40" creationId="{90C0C0D1-E79A-41FF-8322-256F6DD1499B}"/>
          </ac:spMkLst>
        </pc:spChg>
        <pc:spChg chg="add del">
          <ac:chgData name="narges sohrabi" userId="62ebdc094e06d550" providerId="LiveId" clId="{53F66030-2017-49FC-B643-BA5761792245}" dt="2023-09-24T15:38:58.133" v="3525" actId="26606"/>
          <ac:spMkLst>
            <pc:docMk/>
            <pc:sldMk cId="3297780254" sldId="323"/>
            <ac:spMk id="41" creationId="{395FA420-5595-49D1-9D5F-79EC43B55574}"/>
          </ac:spMkLst>
        </pc:spChg>
        <pc:spChg chg="add del">
          <ac:chgData name="narges sohrabi" userId="62ebdc094e06d550" providerId="LiveId" clId="{53F66030-2017-49FC-B643-BA5761792245}" dt="2023-09-24T15:38:25.846" v="3514" actId="26606"/>
          <ac:spMkLst>
            <pc:docMk/>
            <pc:sldMk cId="3297780254" sldId="323"/>
            <ac:spMk id="46" creationId="{6FDAFEA5-E56B-9FE7-56A7-E494BF41CCB8}"/>
          </ac:spMkLst>
        </pc:spChg>
        <pc:spChg chg="add del">
          <ac:chgData name="narges sohrabi" userId="62ebdc094e06d550" providerId="LiveId" clId="{53F66030-2017-49FC-B643-BA5761792245}" dt="2023-09-24T15:38:39.174" v="3516" actId="26606"/>
          <ac:spMkLst>
            <pc:docMk/>
            <pc:sldMk cId="3297780254" sldId="323"/>
            <ac:spMk id="48" creationId="{C39E3DA2-0B58-356E-6E66-C61DDDADF51F}"/>
          </ac:spMkLst>
        </pc:spChg>
        <pc:spChg chg="add del">
          <ac:chgData name="narges sohrabi" userId="62ebdc094e06d550" providerId="LiveId" clId="{53F66030-2017-49FC-B643-BA5761792245}" dt="2023-09-24T15:38:39.174" v="3516" actId="26606"/>
          <ac:spMkLst>
            <pc:docMk/>
            <pc:sldMk cId="3297780254" sldId="323"/>
            <ac:spMk id="49" creationId="{E753CC2D-29ED-5E3D-E521-37F83DB57E20}"/>
          </ac:spMkLst>
        </pc:spChg>
        <pc:spChg chg="add del">
          <ac:chgData name="narges sohrabi" userId="62ebdc094e06d550" providerId="LiveId" clId="{53F66030-2017-49FC-B643-BA5761792245}" dt="2023-09-24T15:38:39.174" v="3516" actId="26606"/>
          <ac:spMkLst>
            <pc:docMk/>
            <pc:sldMk cId="3297780254" sldId="323"/>
            <ac:spMk id="50" creationId="{B1B16B4D-FC85-3F11-3705-0D282CF8A1FE}"/>
          </ac:spMkLst>
        </pc:spChg>
        <pc:spChg chg="add del">
          <ac:chgData name="narges sohrabi" userId="62ebdc094e06d550" providerId="LiveId" clId="{53F66030-2017-49FC-B643-BA5761792245}" dt="2023-09-24T15:39:28.452" v="3528" actId="26606"/>
          <ac:spMkLst>
            <pc:docMk/>
            <pc:sldMk cId="3297780254" sldId="323"/>
            <ac:spMk id="54" creationId="{82095FCE-EF05-4443-B97A-85DEE3A5CA17}"/>
          </ac:spMkLst>
        </pc:spChg>
        <pc:spChg chg="add del">
          <ac:chgData name="narges sohrabi" userId="62ebdc094e06d550" providerId="LiveId" clId="{53F66030-2017-49FC-B643-BA5761792245}" dt="2023-09-24T15:38:41.025" v="3518" actId="26606"/>
          <ac:spMkLst>
            <pc:docMk/>
            <pc:sldMk cId="3297780254" sldId="323"/>
            <ac:spMk id="56" creationId="{21516CB1-E8C8-4751-B6A6-46B2D1E72A61}"/>
          </ac:spMkLst>
        </pc:spChg>
        <pc:spChg chg="add del">
          <ac:chgData name="narges sohrabi" userId="62ebdc094e06d550" providerId="LiveId" clId="{53F66030-2017-49FC-B643-BA5761792245}" dt="2023-09-24T15:38:41.025" v="3518" actId="26606"/>
          <ac:spMkLst>
            <pc:docMk/>
            <pc:sldMk cId="3297780254" sldId="323"/>
            <ac:spMk id="57" creationId="{90C0C0D1-E79A-41FF-8322-256F6DD1499B}"/>
          </ac:spMkLst>
        </pc:spChg>
        <pc:spChg chg="add del">
          <ac:chgData name="narges sohrabi" userId="62ebdc094e06d550" providerId="LiveId" clId="{53F66030-2017-49FC-B643-BA5761792245}" dt="2023-09-24T15:38:41.025" v="3518" actId="26606"/>
          <ac:spMkLst>
            <pc:docMk/>
            <pc:sldMk cId="3297780254" sldId="323"/>
            <ac:spMk id="58" creationId="{395FA420-5595-49D1-9D5F-79EC43B55574}"/>
          </ac:spMkLst>
        </pc:spChg>
        <pc:spChg chg="add del">
          <ac:chgData name="narges sohrabi" userId="62ebdc094e06d550" providerId="LiveId" clId="{53F66030-2017-49FC-B643-BA5761792245}" dt="2023-09-24T15:38:44.323" v="3520" actId="26606"/>
          <ac:spMkLst>
            <pc:docMk/>
            <pc:sldMk cId="3297780254" sldId="323"/>
            <ac:spMk id="60" creationId="{21516CB1-E8C8-4751-B6A6-46B2D1E72A61}"/>
          </ac:spMkLst>
        </pc:spChg>
        <pc:spChg chg="add del">
          <ac:chgData name="narges sohrabi" userId="62ebdc094e06d550" providerId="LiveId" clId="{53F66030-2017-49FC-B643-BA5761792245}" dt="2023-09-24T15:38:44.323" v="3520" actId="26606"/>
          <ac:spMkLst>
            <pc:docMk/>
            <pc:sldMk cId="3297780254" sldId="323"/>
            <ac:spMk id="61" creationId="{90C0C0D1-E79A-41FF-8322-256F6DD1499B}"/>
          </ac:spMkLst>
        </pc:spChg>
        <pc:spChg chg="add del">
          <ac:chgData name="narges sohrabi" userId="62ebdc094e06d550" providerId="LiveId" clId="{53F66030-2017-49FC-B643-BA5761792245}" dt="2023-09-24T15:38:44.323" v="3520" actId="26606"/>
          <ac:spMkLst>
            <pc:docMk/>
            <pc:sldMk cId="3297780254" sldId="323"/>
            <ac:spMk id="62" creationId="{395FA420-5595-49D1-9D5F-79EC43B55574}"/>
          </ac:spMkLst>
        </pc:spChg>
        <pc:spChg chg="add del">
          <ac:chgData name="narges sohrabi" userId="62ebdc094e06d550" providerId="LiveId" clId="{53F66030-2017-49FC-B643-BA5761792245}" dt="2023-09-24T15:38:50.927" v="3522" actId="26606"/>
          <ac:spMkLst>
            <pc:docMk/>
            <pc:sldMk cId="3297780254" sldId="323"/>
            <ac:spMk id="65" creationId="{21516CB1-E8C8-4751-B6A6-46B2D1E72A61}"/>
          </ac:spMkLst>
        </pc:spChg>
        <pc:spChg chg="add del">
          <ac:chgData name="narges sohrabi" userId="62ebdc094e06d550" providerId="LiveId" clId="{53F66030-2017-49FC-B643-BA5761792245}" dt="2023-09-24T15:38:50.927" v="3522" actId="26606"/>
          <ac:spMkLst>
            <pc:docMk/>
            <pc:sldMk cId="3297780254" sldId="323"/>
            <ac:spMk id="66" creationId="{90C0C0D1-E79A-41FF-8322-256F6DD1499B}"/>
          </ac:spMkLst>
        </pc:spChg>
        <pc:spChg chg="add del">
          <ac:chgData name="narges sohrabi" userId="62ebdc094e06d550" providerId="LiveId" clId="{53F66030-2017-49FC-B643-BA5761792245}" dt="2023-09-24T15:38:50.927" v="3522" actId="26606"/>
          <ac:spMkLst>
            <pc:docMk/>
            <pc:sldMk cId="3297780254" sldId="323"/>
            <ac:spMk id="67" creationId="{395FA420-5595-49D1-9D5F-79EC43B55574}"/>
          </ac:spMkLst>
        </pc:spChg>
        <pc:spChg chg="add del">
          <ac:chgData name="narges sohrabi" userId="62ebdc094e06d550" providerId="LiveId" clId="{53F66030-2017-49FC-B643-BA5761792245}" dt="2023-09-24T15:38:58.118" v="3524" actId="26606"/>
          <ac:spMkLst>
            <pc:docMk/>
            <pc:sldMk cId="3297780254" sldId="323"/>
            <ac:spMk id="70" creationId="{61293230-B0F6-45B1-96D1-13D18E242995}"/>
          </ac:spMkLst>
        </pc:spChg>
        <pc:spChg chg="add del">
          <ac:chgData name="narges sohrabi" userId="62ebdc094e06d550" providerId="LiveId" clId="{53F66030-2017-49FC-B643-BA5761792245}" dt="2023-09-24T15:38:58.118" v="3524" actId="26606"/>
          <ac:spMkLst>
            <pc:docMk/>
            <pc:sldMk cId="3297780254" sldId="323"/>
            <ac:spMk id="71" creationId="{DB74BAD7-F0FC-4719-A31F-1ABDB62116DA}"/>
          </ac:spMkLst>
        </pc:spChg>
        <pc:spChg chg="add del">
          <ac:chgData name="narges sohrabi" userId="62ebdc094e06d550" providerId="LiveId" clId="{53F66030-2017-49FC-B643-BA5761792245}" dt="2023-09-24T15:38:58.118" v="3524" actId="26606"/>
          <ac:spMkLst>
            <pc:docMk/>
            <pc:sldMk cId="3297780254" sldId="323"/>
            <ac:spMk id="72" creationId="{ADBCEA55-7479-8E8B-BE08-18DF1C28E4EF}"/>
          </ac:spMkLst>
        </pc:spChg>
        <pc:spChg chg="add del">
          <ac:chgData name="narges sohrabi" userId="62ebdc094e06d550" providerId="LiveId" clId="{53F66030-2017-49FC-B643-BA5761792245}" dt="2023-09-24T15:39:28.452" v="3528" actId="26606"/>
          <ac:spMkLst>
            <pc:docMk/>
            <pc:sldMk cId="3297780254" sldId="323"/>
            <ac:spMk id="74" creationId="{8F7AFB9A-7364-478C-B48B-8523CDD9AE8D}"/>
          </ac:spMkLst>
        </pc:spChg>
        <pc:spChg chg="add del">
          <ac:chgData name="narges sohrabi" userId="62ebdc094e06d550" providerId="LiveId" clId="{53F66030-2017-49FC-B643-BA5761792245}" dt="2023-09-24T15:39:28.452" v="3528" actId="26606"/>
          <ac:spMkLst>
            <pc:docMk/>
            <pc:sldMk cId="3297780254" sldId="323"/>
            <ac:spMk id="75" creationId="{36678033-86B6-40E6-BE90-78D8ED4E3A31}"/>
          </ac:spMkLst>
        </pc:spChg>
        <pc:spChg chg="add del">
          <ac:chgData name="narges sohrabi" userId="62ebdc094e06d550" providerId="LiveId" clId="{53F66030-2017-49FC-B643-BA5761792245}" dt="2023-09-24T15:39:28.452" v="3528" actId="26606"/>
          <ac:spMkLst>
            <pc:docMk/>
            <pc:sldMk cId="3297780254" sldId="323"/>
            <ac:spMk id="76" creationId="{D2542E1A-076E-4A34-BB67-2BF961754E0C}"/>
          </ac:spMkLst>
        </pc:spChg>
        <pc:spChg chg="add del">
          <ac:chgData name="narges sohrabi" userId="62ebdc094e06d550" providerId="LiveId" clId="{53F66030-2017-49FC-B643-BA5761792245}" dt="2023-09-24T15:39:28.452" v="3528" actId="26606"/>
          <ac:spMkLst>
            <pc:docMk/>
            <pc:sldMk cId="3297780254" sldId="323"/>
            <ac:spMk id="77" creationId="{75C56826-D4E5-42ED-8529-079651CB3005}"/>
          </ac:spMkLst>
        </pc:spChg>
        <pc:spChg chg="add mod ord">
          <ac:chgData name="narges sohrabi" userId="62ebdc094e06d550" providerId="LiveId" clId="{53F66030-2017-49FC-B643-BA5761792245}" dt="2023-09-24T15:40:22.336" v="3545" actId="14100"/>
          <ac:spMkLst>
            <pc:docMk/>
            <pc:sldMk cId="3297780254" sldId="323"/>
            <ac:spMk id="78" creationId="{ADBCEA55-7479-8E8B-BE08-18DF1C28E4EF}"/>
          </ac:spMkLst>
        </pc:spChg>
        <pc:spChg chg="add">
          <ac:chgData name="narges sohrabi" userId="62ebdc094e06d550" providerId="LiveId" clId="{53F66030-2017-49FC-B643-BA5761792245}" dt="2023-09-24T15:39:28.452" v="3528" actId="26606"/>
          <ac:spMkLst>
            <pc:docMk/>
            <pc:sldMk cId="3297780254" sldId="323"/>
            <ac:spMk id="83" creationId="{7E6D2D34-4BB4-460B-8844-027610FB21F5}"/>
          </ac:spMkLst>
        </pc:spChg>
        <pc:grpChg chg="add del">
          <ac:chgData name="narges sohrabi" userId="62ebdc094e06d550" providerId="LiveId" clId="{53F66030-2017-49FC-B643-BA5761792245}" dt="2023-09-24T15:35:42.316" v="3503" actId="26606"/>
          <ac:grpSpMkLst>
            <pc:docMk/>
            <pc:sldMk cId="3297780254" sldId="323"/>
            <ac:grpSpMk id="16" creationId="{DD354807-230F-4402-B1B9-F733A8F1F190}"/>
          </ac:grpSpMkLst>
        </pc:grpChg>
        <pc:grpChg chg="add del">
          <ac:chgData name="narges sohrabi" userId="62ebdc094e06d550" providerId="LiveId" clId="{53F66030-2017-49FC-B643-BA5761792245}" dt="2023-09-24T15:35:42.308" v="3502" actId="26606"/>
          <ac:grpSpMkLst>
            <pc:docMk/>
            <pc:sldMk cId="3297780254" sldId="323"/>
            <ac:grpSpMk id="27" creationId="{D6A77139-BADB-4B2C-BD41-B67A4D37D758}"/>
          </ac:grpSpMkLst>
        </pc:grpChg>
        <pc:grpChg chg="add del">
          <ac:chgData name="narges sohrabi" userId="62ebdc094e06d550" providerId="LiveId" clId="{53F66030-2017-49FC-B643-BA5761792245}" dt="2023-09-24T15:35:42.308" v="3502" actId="26606"/>
          <ac:grpSpMkLst>
            <pc:docMk/>
            <pc:sldMk cId="3297780254" sldId="323"/>
            <ac:grpSpMk id="33" creationId="{2786ABD8-AB9F-46F2-A7D9-36F1F7338CF9}"/>
          </ac:grpSpMkLst>
        </pc:grpChg>
        <pc:grpChg chg="add del">
          <ac:chgData name="narges sohrabi" userId="62ebdc094e06d550" providerId="LiveId" clId="{53F66030-2017-49FC-B643-BA5761792245}" dt="2023-09-24T15:38:39.174" v="3516" actId="26606"/>
          <ac:grpSpMkLst>
            <pc:docMk/>
            <pc:sldMk cId="3297780254" sldId="323"/>
            <ac:grpSpMk id="52" creationId="{2F57B5B1-1B1F-47A5-F449-D43A31FB4E34}"/>
          </ac:grpSpMkLst>
        </pc:grpChg>
        <pc:grpChg chg="add">
          <ac:chgData name="narges sohrabi" userId="62ebdc094e06d550" providerId="LiveId" clId="{53F66030-2017-49FC-B643-BA5761792245}" dt="2023-09-24T15:39:28.452" v="3528" actId="26606"/>
          <ac:grpSpMkLst>
            <pc:docMk/>
            <pc:sldMk cId="3297780254" sldId="323"/>
            <ac:grpSpMk id="85" creationId="{C5314570-9B06-4D37-8CBD-EDD67C2FA205}"/>
          </ac:grpSpMkLst>
        </pc:grpChg>
        <pc:graphicFrameChg chg="add del">
          <ac:chgData name="narges sohrabi" userId="62ebdc094e06d550" providerId="LiveId" clId="{53F66030-2017-49FC-B643-BA5761792245}" dt="2023-09-24T15:38:41.025" v="3518" actId="26606"/>
          <ac:graphicFrameMkLst>
            <pc:docMk/>
            <pc:sldMk cId="3297780254" sldId="323"/>
            <ac:graphicFrameMk id="43" creationId="{93556F18-F1C6-F34B-9B0A-402B7EE8C55F}"/>
          </ac:graphicFrameMkLst>
        </pc:graphicFrameChg>
        <pc:graphicFrameChg chg="add del">
          <ac:chgData name="narges sohrabi" userId="62ebdc094e06d550" providerId="LiveId" clId="{53F66030-2017-49FC-B643-BA5761792245}" dt="2023-09-24T15:38:44.323" v="3520" actId="26606"/>
          <ac:graphicFrameMkLst>
            <pc:docMk/>
            <pc:sldMk cId="3297780254" sldId="323"/>
            <ac:graphicFrameMk id="63" creationId="{9B5EB050-FC41-2075-BF0B-057AD5610D09}"/>
          </ac:graphicFrameMkLst>
        </pc:graphicFrameChg>
        <pc:graphicFrameChg chg="add del">
          <ac:chgData name="narges sohrabi" userId="62ebdc094e06d550" providerId="LiveId" clId="{53F66030-2017-49FC-B643-BA5761792245}" dt="2023-09-24T15:38:50.927" v="3522" actId="26606"/>
          <ac:graphicFrameMkLst>
            <pc:docMk/>
            <pc:sldMk cId="3297780254" sldId="323"/>
            <ac:graphicFrameMk id="68" creationId="{5406D937-5235-419B-2495-3397030439A6}"/>
          </ac:graphicFrameMkLst>
        </pc:graphicFrameChg>
        <pc:picChg chg="add mod ord">
          <ac:chgData name="narges sohrabi" userId="62ebdc094e06d550" providerId="LiveId" clId="{53F66030-2017-49FC-B643-BA5761792245}" dt="2023-09-24T15:41:03.621" v="3552" actId="14100"/>
          <ac:picMkLst>
            <pc:docMk/>
            <pc:sldMk cId="3297780254" sldId="323"/>
            <ac:picMk id="5" creationId="{C3F30604-8393-D235-14C2-E070882F6D54}"/>
          </ac:picMkLst>
        </pc:picChg>
        <pc:picChg chg="add mod ord">
          <ac:chgData name="narges sohrabi" userId="62ebdc094e06d550" providerId="LiveId" clId="{53F66030-2017-49FC-B643-BA5761792245}" dt="2023-09-24T15:40:40.855" v="3551" actId="1076"/>
          <ac:picMkLst>
            <pc:docMk/>
            <pc:sldMk cId="3297780254" sldId="323"/>
            <ac:picMk id="6" creationId="{70EB6490-BE4D-DC49-D0FC-97D2510A1937}"/>
          </ac:picMkLst>
        </pc:picChg>
      </pc:sldChg>
      <pc:sldChg chg="addSp delSp modSp new mod ord setBg">
        <pc:chgData name="narges sohrabi" userId="62ebdc094e06d550" providerId="LiveId" clId="{53F66030-2017-49FC-B643-BA5761792245}" dt="2023-09-24T15:26:17.353" v="3486"/>
        <pc:sldMkLst>
          <pc:docMk/>
          <pc:sldMk cId="4098310109" sldId="324"/>
        </pc:sldMkLst>
        <pc:spChg chg="mod ord">
          <ac:chgData name="narges sohrabi" userId="62ebdc094e06d550" providerId="LiveId" clId="{53F66030-2017-49FC-B643-BA5761792245}" dt="2023-09-24T15:25:45.213" v="3484" actId="26606"/>
          <ac:spMkLst>
            <pc:docMk/>
            <pc:sldMk cId="4098310109" sldId="324"/>
            <ac:spMk id="2" creationId="{C54AFB76-02ED-DFFA-C6A7-039FC64C2630}"/>
          </ac:spMkLst>
        </pc:spChg>
        <pc:spChg chg="del">
          <ac:chgData name="narges sohrabi" userId="62ebdc094e06d550" providerId="LiveId" clId="{53F66030-2017-49FC-B643-BA5761792245}" dt="2023-09-24T15:23:57.485" v="3474" actId="22"/>
          <ac:spMkLst>
            <pc:docMk/>
            <pc:sldMk cId="4098310109" sldId="324"/>
            <ac:spMk id="3" creationId="{57C72693-67BE-E314-BC9A-2164A79619F4}"/>
          </ac:spMkLst>
        </pc:spChg>
        <pc:spChg chg="add mod ord">
          <ac:chgData name="narges sohrabi" userId="62ebdc094e06d550" providerId="LiveId" clId="{53F66030-2017-49FC-B643-BA5761792245}" dt="2023-09-24T15:25:45.213" v="3484" actId="26606"/>
          <ac:spMkLst>
            <pc:docMk/>
            <pc:sldMk cId="4098310109" sldId="324"/>
            <ac:spMk id="9" creationId="{47617A45-F50A-B0DB-E620-340674AFFD1D}"/>
          </ac:spMkLst>
        </pc:spChg>
        <pc:spChg chg="add del">
          <ac:chgData name="narges sohrabi" userId="62ebdc094e06d550" providerId="LiveId" clId="{53F66030-2017-49FC-B643-BA5761792245}" dt="2023-09-24T15:24:58.690" v="3479" actId="26606"/>
          <ac:spMkLst>
            <pc:docMk/>
            <pc:sldMk cId="4098310109" sldId="324"/>
            <ac:spMk id="12" creationId="{4AC6B390-BC59-4F1D-A0EE-D71A92F0A0B2}"/>
          </ac:spMkLst>
        </pc:spChg>
        <pc:spChg chg="add del">
          <ac:chgData name="narges sohrabi" userId="62ebdc094e06d550" providerId="LiveId" clId="{53F66030-2017-49FC-B643-BA5761792245}" dt="2023-09-24T15:24:58.690" v="3479" actId="26606"/>
          <ac:spMkLst>
            <pc:docMk/>
            <pc:sldMk cId="4098310109" sldId="324"/>
            <ac:spMk id="14" creationId="{B6C60D79-16F1-4C4B-B7E3-7634E7069CDE}"/>
          </ac:spMkLst>
        </pc:spChg>
        <pc:spChg chg="add del">
          <ac:chgData name="narges sohrabi" userId="62ebdc094e06d550" providerId="LiveId" clId="{53F66030-2017-49FC-B643-BA5761792245}" dt="2023-09-24T15:24:58.690" v="3479" actId="26606"/>
          <ac:spMkLst>
            <pc:docMk/>
            <pc:sldMk cId="4098310109" sldId="324"/>
            <ac:spMk id="16" creationId="{426B127E-6498-4C77-9C9D-4553A5113B80}"/>
          </ac:spMkLst>
        </pc:spChg>
        <pc:spChg chg="add del">
          <ac:chgData name="narges sohrabi" userId="62ebdc094e06d550" providerId="LiveId" clId="{53F66030-2017-49FC-B643-BA5761792245}" dt="2023-09-24T15:25:45.213" v="3484" actId="26606"/>
          <ac:spMkLst>
            <pc:docMk/>
            <pc:sldMk cId="4098310109" sldId="324"/>
            <ac:spMk id="21" creationId="{B23FE733-F95B-4DF6-AFC5-BEEB3577C494}"/>
          </ac:spMkLst>
        </pc:spChg>
        <pc:spChg chg="add del">
          <ac:chgData name="narges sohrabi" userId="62ebdc094e06d550" providerId="LiveId" clId="{53F66030-2017-49FC-B643-BA5761792245}" dt="2023-09-24T15:25:45.213" v="3484" actId="26606"/>
          <ac:spMkLst>
            <pc:docMk/>
            <pc:sldMk cId="4098310109" sldId="324"/>
            <ac:spMk id="23" creationId="{9080D120-BD54-46E1-BA37-82F5E8089E90}"/>
          </ac:spMkLst>
        </pc:spChg>
        <pc:spChg chg="add del">
          <ac:chgData name="narges sohrabi" userId="62ebdc094e06d550" providerId="LiveId" clId="{53F66030-2017-49FC-B643-BA5761792245}" dt="2023-09-24T15:25:45.213" v="3484" actId="26606"/>
          <ac:spMkLst>
            <pc:docMk/>
            <pc:sldMk cId="4098310109" sldId="324"/>
            <ac:spMk id="25" creationId="{81D83946-74FA-498A-AC80-9926F041B5C5}"/>
          </ac:spMkLst>
        </pc:spChg>
        <pc:spChg chg="add del">
          <ac:chgData name="narges sohrabi" userId="62ebdc094e06d550" providerId="LiveId" clId="{53F66030-2017-49FC-B643-BA5761792245}" dt="2023-09-24T15:25:45.213" v="3484" actId="26606"/>
          <ac:spMkLst>
            <pc:docMk/>
            <pc:sldMk cId="4098310109" sldId="324"/>
            <ac:spMk id="27" creationId="{5060D983-8B52-443A-8183-2A1DE05618B5}"/>
          </ac:spMkLst>
        </pc:spChg>
        <pc:spChg chg="add del">
          <ac:chgData name="narges sohrabi" userId="62ebdc094e06d550" providerId="LiveId" clId="{53F66030-2017-49FC-B643-BA5761792245}" dt="2023-09-24T15:25:45.204" v="3483" actId="26606"/>
          <ac:spMkLst>
            <pc:docMk/>
            <pc:sldMk cId="4098310109" sldId="324"/>
            <ac:spMk id="32" creationId="{C9B9F33B-F0CC-4410-85D0-1B957DF4351C}"/>
          </ac:spMkLst>
        </pc:spChg>
        <pc:spChg chg="add del">
          <ac:chgData name="narges sohrabi" userId="62ebdc094e06d550" providerId="LiveId" clId="{53F66030-2017-49FC-B643-BA5761792245}" dt="2023-09-24T15:25:45.204" v="3483" actId="26606"/>
          <ac:spMkLst>
            <pc:docMk/>
            <pc:sldMk cId="4098310109" sldId="324"/>
            <ac:spMk id="34" creationId="{55CB1B7E-4B0B-4E99-9560-9667270DA7A6}"/>
          </ac:spMkLst>
        </pc:spChg>
        <pc:spChg chg="add del">
          <ac:chgData name="narges sohrabi" userId="62ebdc094e06d550" providerId="LiveId" clId="{53F66030-2017-49FC-B643-BA5761792245}" dt="2023-09-24T15:25:45.204" v="3483" actId="26606"/>
          <ac:spMkLst>
            <pc:docMk/>
            <pc:sldMk cId="4098310109" sldId="324"/>
            <ac:spMk id="36" creationId="{C924DBCE-E731-4B22-8181-A39C1D86276C}"/>
          </ac:spMkLst>
        </pc:spChg>
        <pc:spChg chg="add del">
          <ac:chgData name="narges sohrabi" userId="62ebdc094e06d550" providerId="LiveId" clId="{53F66030-2017-49FC-B643-BA5761792245}" dt="2023-09-24T15:25:45.204" v="3483" actId="26606"/>
          <ac:spMkLst>
            <pc:docMk/>
            <pc:sldMk cId="4098310109" sldId="324"/>
            <ac:spMk id="38" creationId="{196DE3D2-178D-4017-842D-87C88CE92E13}"/>
          </ac:spMkLst>
        </pc:spChg>
        <pc:spChg chg="add del">
          <ac:chgData name="narges sohrabi" userId="62ebdc094e06d550" providerId="LiveId" clId="{53F66030-2017-49FC-B643-BA5761792245}" dt="2023-09-24T15:25:45.204" v="3483" actId="26606"/>
          <ac:spMkLst>
            <pc:docMk/>
            <pc:sldMk cId="4098310109" sldId="324"/>
            <ac:spMk id="42" creationId="{034ACCCC-54D4-4F78-9B85-4A34FEBAA995}"/>
          </ac:spMkLst>
        </pc:spChg>
        <pc:spChg chg="add del">
          <ac:chgData name="narges sohrabi" userId="62ebdc094e06d550" providerId="LiveId" clId="{53F66030-2017-49FC-B643-BA5761792245}" dt="2023-09-24T15:25:45.204" v="3483" actId="26606"/>
          <ac:spMkLst>
            <pc:docMk/>
            <pc:sldMk cId="4098310109" sldId="324"/>
            <ac:spMk id="44" creationId="{72413CFE-8B8A-45C9-B7BA-CF49986D4818}"/>
          </ac:spMkLst>
        </pc:spChg>
        <pc:spChg chg="add">
          <ac:chgData name="narges sohrabi" userId="62ebdc094e06d550" providerId="LiveId" clId="{53F66030-2017-49FC-B643-BA5761792245}" dt="2023-09-24T15:25:45.213" v="3484" actId="26606"/>
          <ac:spMkLst>
            <pc:docMk/>
            <pc:sldMk cId="4098310109" sldId="324"/>
            <ac:spMk id="46" creationId="{6D24BC9E-AC6A-42EE-AFD8-B290720B841F}"/>
          </ac:spMkLst>
        </pc:spChg>
        <pc:spChg chg="add">
          <ac:chgData name="narges sohrabi" userId="62ebdc094e06d550" providerId="LiveId" clId="{53F66030-2017-49FC-B643-BA5761792245}" dt="2023-09-24T15:25:45.213" v="3484" actId="26606"/>
          <ac:spMkLst>
            <pc:docMk/>
            <pc:sldMk cId="4098310109" sldId="324"/>
            <ac:spMk id="47" creationId="{0990C621-3B8B-4820-8328-D47EF7CE823C}"/>
          </ac:spMkLst>
        </pc:spChg>
        <pc:spChg chg="add">
          <ac:chgData name="narges sohrabi" userId="62ebdc094e06d550" providerId="LiveId" clId="{53F66030-2017-49FC-B643-BA5761792245}" dt="2023-09-24T15:25:45.213" v="3484" actId="26606"/>
          <ac:spMkLst>
            <pc:docMk/>
            <pc:sldMk cId="4098310109" sldId="324"/>
            <ac:spMk id="48" creationId="{C1A2385B-1D2A-4E17-84FA-6CB7F0AAE473}"/>
          </ac:spMkLst>
        </pc:spChg>
        <pc:spChg chg="add">
          <ac:chgData name="narges sohrabi" userId="62ebdc094e06d550" providerId="LiveId" clId="{53F66030-2017-49FC-B643-BA5761792245}" dt="2023-09-24T15:25:45.213" v="3484" actId="26606"/>
          <ac:spMkLst>
            <pc:docMk/>
            <pc:sldMk cId="4098310109" sldId="324"/>
            <ac:spMk id="49" creationId="{5E791F2F-79DB-4CC0-9FA1-001E3E91E8B7}"/>
          </ac:spMkLst>
        </pc:spChg>
        <pc:picChg chg="add mod ord">
          <ac:chgData name="narges sohrabi" userId="62ebdc094e06d550" providerId="LiveId" clId="{53F66030-2017-49FC-B643-BA5761792245}" dt="2023-09-24T15:25:45.213" v="3484" actId="26606"/>
          <ac:picMkLst>
            <pc:docMk/>
            <pc:sldMk cId="4098310109" sldId="324"/>
            <ac:picMk id="5" creationId="{A74D1BB8-141A-0355-9298-B1EC1DAE3D74}"/>
          </ac:picMkLst>
        </pc:picChg>
        <pc:picChg chg="add mod ord">
          <ac:chgData name="narges sohrabi" userId="62ebdc094e06d550" providerId="LiveId" clId="{53F66030-2017-49FC-B643-BA5761792245}" dt="2023-09-24T15:25:45.213" v="3484" actId="26606"/>
          <ac:picMkLst>
            <pc:docMk/>
            <pc:sldMk cId="4098310109" sldId="324"/>
            <ac:picMk id="6" creationId="{F2EF65C0-D2F2-50A8-2F1C-8EAEC3EB7F59}"/>
          </ac:picMkLst>
        </pc:picChg>
        <pc:cxnChg chg="add del">
          <ac:chgData name="narges sohrabi" userId="62ebdc094e06d550" providerId="LiveId" clId="{53F66030-2017-49FC-B643-BA5761792245}" dt="2023-09-24T15:25:45.204" v="3483" actId="26606"/>
          <ac:cxnSpMkLst>
            <pc:docMk/>
            <pc:sldMk cId="4098310109" sldId="324"/>
            <ac:cxnSpMk id="40" creationId="{43621FD4-D14D-45D5-9A57-9A2DE5EA59C0}"/>
          </ac:cxnSpMkLst>
        </pc:cxnChg>
      </pc:sldChg>
      <pc:sldChg chg="addSp delSp modSp new mod setBg">
        <pc:chgData name="narges sohrabi" userId="62ebdc094e06d550" providerId="LiveId" clId="{53F66030-2017-49FC-B643-BA5761792245}" dt="2023-09-25T22:45:56.808" v="3664" actId="5793"/>
        <pc:sldMkLst>
          <pc:docMk/>
          <pc:sldMk cId="3837667454" sldId="325"/>
        </pc:sldMkLst>
        <pc:spChg chg="mod">
          <ac:chgData name="narges sohrabi" userId="62ebdc094e06d550" providerId="LiveId" clId="{53F66030-2017-49FC-B643-BA5761792245}" dt="2023-09-25T22:45:18.527" v="3660" actId="26606"/>
          <ac:spMkLst>
            <pc:docMk/>
            <pc:sldMk cId="3837667454" sldId="325"/>
            <ac:spMk id="2" creationId="{BAF4A369-EBEE-FEF8-9A2E-DEEB22BDB289}"/>
          </ac:spMkLst>
        </pc:spChg>
        <pc:spChg chg="add del mod">
          <ac:chgData name="narges sohrabi" userId="62ebdc094e06d550" providerId="LiveId" clId="{53F66030-2017-49FC-B643-BA5761792245}" dt="2023-09-25T22:45:56.808" v="3664" actId="5793"/>
          <ac:spMkLst>
            <pc:docMk/>
            <pc:sldMk cId="3837667454" sldId="325"/>
            <ac:spMk id="3" creationId="{F35A7AB8-8FD2-AC92-FA3C-A231E4B65EDD}"/>
          </ac:spMkLst>
        </pc:spChg>
        <pc:spChg chg="add">
          <ac:chgData name="narges sohrabi" userId="62ebdc094e06d550" providerId="LiveId" clId="{53F66030-2017-49FC-B643-BA5761792245}" dt="2023-09-25T22:45:18.527" v="3660" actId="26606"/>
          <ac:spMkLst>
            <pc:docMk/>
            <pc:sldMk cId="3837667454" sldId="325"/>
            <ac:spMk id="10" creationId="{0288C6B4-AFC3-407F-A595-EFFD38D4CCAF}"/>
          </ac:spMkLst>
        </pc:spChg>
        <pc:spChg chg="add">
          <ac:chgData name="narges sohrabi" userId="62ebdc094e06d550" providerId="LiveId" clId="{53F66030-2017-49FC-B643-BA5761792245}" dt="2023-09-25T22:45:18.527" v="3660" actId="26606"/>
          <ac:spMkLst>
            <pc:docMk/>
            <pc:sldMk cId="3837667454" sldId="325"/>
            <ac:spMk id="12" creationId="{CF236821-17FE-429B-8D2C-08E13A64EA40}"/>
          </ac:spMkLst>
        </pc:spChg>
        <pc:spChg chg="add">
          <ac:chgData name="narges sohrabi" userId="62ebdc094e06d550" providerId="LiveId" clId="{53F66030-2017-49FC-B643-BA5761792245}" dt="2023-09-25T22:45:18.527" v="3660" actId="26606"/>
          <ac:spMkLst>
            <pc:docMk/>
            <pc:sldMk cId="3837667454" sldId="325"/>
            <ac:spMk id="14" creationId="{C0BDBCD2-E081-43AB-9119-C55465E59757}"/>
          </ac:spMkLst>
        </pc:spChg>
        <pc:spChg chg="add">
          <ac:chgData name="narges sohrabi" userId="62ebdc094e06d550" providerId="LiveId" clId="{53F66030-2017-49FC-B643-BA5761792245}" dt="2023-09-25T22:45:18.527" v="3660" actId="26606"/>
          <ac:spMkLst>
            <pc:docMk/>
            <pc:sldMk cId="3837667454" sldId="325"/>
            <ac:spMk id="16" creationId="{98E79BE4-34FE-485A-98A5-92CE8F7C4743}"/>
          </ac:spMkLst>
        </pc:spChg>
        <pc:spChg chg="add">
          <ac:chgData name="narges sohrabi" userId="62ebdc094e06d550" providerId="LiveId" clId="{53F66030-2017-49FC-B643-BA5761792245}" dt="2023-09-25T22:45:18.527" v="3660" actId="26606"/>
          <ac:spMkLst>
            <pc:docMk/>
            <pc:sldMk cId="3837667454" sldId="325"/>
            <ac:spMk id="18" creationId="{7A5F0580-5EE9-419F-96EE-B6529EF6E7D0}"/>
          </ac:spMkLst>
        </pc:spChg>
        <pc:picChg chg="add mod">
          <ac:chgData name="narges sohrabi" userId="62ebdc094e06d550" providerId="LiveId" clId="{53F66030-2017-49FC-B643-BA5761792245}" dt="2023-09-25T22:45:18.527" v="3660" actId="26606"/>
          <ac:picMkLst>
            <pc:docMk/>
            <pc:sldMk cId="3837667454" sldId="325"/>
            <ac:picMk id="5" creationId="{721DB5D3-3102-D610-FDD1-7358B851D512}"/>
          </ac:picMkLst>
        </pc:picChg>
        <pc:picChg chg="add del mod ord">
          <ac:chgData name="narges sohrabi" userId="62ebdc094e06d550" providerId="LiveId" clId="{53F66030-2017-49FC-B643-BA5761792245}" dt="2023-09-25T22:45:12.284" v="3659" actId="22"/>
          <ac:picMkLst>
            <pc:docMk/>
            <pc:sldMk cId="3837667454" sldId="325"/>
            <ac:picMk id="7" creationId="{B4A3B6F1-5E70-84A7-7787-FEBA7B0BA8CB}"/>
          </ac:picMkLst>
        </pc:picChg>
      </pc:sldChg>
      <pc:sldChg chg="addSp delSp modSp new mod modAnim">
        <pc:chgData name="narges sohrabi" userId="62ebdc094e06d550" providerId="LiveId" clId="{53F66030-2017-49FC-B643-BA5761792245}" dt="2023-09-25T23:20:54.998" v="3744" actId="27636"/>
        <pc:sldMkLst>
          <pc:docMk/>
          <pc:sldMk cId="1182294629" sldId="326"/>
        </pc:sldMkLst>
        <pc:spChg chg="mod">
          <ac:chgData name="narges sohrabi" userId="62ebdc094e06d550" providerId="LiveId" clId="{53F66030-2017-49FC-B643-BA5761792245}" dt="2023-09-25T23:20:16.562" v="3734" actId="14100"/>
          <ac:spMkLst>
            <pc:docMk/>
            <pc:sldMk cId="1182294629" sldId="326"/>
            <ac:spMk id="2" creationId="{C3F9D868-B880-A839-D0CC-50524B6014B9}"/>
          </ac:spMkLst>
        </pc:spChg>
        <pc:spChg chg="add del mod">
          <ac:chgData name="narges sohrabi" userId="62ebdc094e06d550" providerId="LiveId" clId="{53F66030-2017-49FC-B643-BA5761792245}" dt="2023-09-25T23:20:54.998" v="3744" actId="27636"/>
          <ac:spMkLst>
            <pc:docMk/>
            <pc:sldMk cId="1182294629" sldId="326"/>
            <ac:spMk id="3" creationId="{CE9DE361-1A40-DB43-F00E-8549D625929E}"/>
          </ac:spMkLst>
        </pc:spChg>
        <pc:spChg chg="add del mod">
          <ac:chgData name="narges sohrabi" userId="62ebdc094e06d550" providerId="LiveId" clId="{53F66030-2017-49FC-B643-BA5761792245}" dt="2023-09-25T22:47:13.227" v="3695"/>
          <ac:spMkLst>
            <pc:docMk/>
            <pc:sldMk cId="1182294629" sldId="326"/>
            <ac:spMk id="4" creationId="{F296FF13-C90B-1CD9-E04B-FC0890EE35A6}"/>
          </ac:spMkLst>
        </pc:spChg>
        <pc:spChg chg="add del">
          <ac:chgData name="narges sohrabi" userId="62ebdc094e06d550" providerId="LiveId" clId="{53F66030-2017-49FC-B643-BA5761792245}" dt="2023-09-25T22:47:07.024" v="3693"/>
          <ac:spMkLst>
            <pc:docMk/>
            <pc:sldMk cId="1182294629" sldId="326"/>
            <ac:spMk id="5" creationId="{89985E9C-E94E-D17B-6CB5-D40B268EE359}"/>
          </ac:spMkLst>
        </pc:spChg>
        <pc:spChg chg="add del mod">
          <ac:chgData name="narges sohrabi" userId="62ebdc094e06d550" providerId="LiveId" clId="{53F66030-2017-49FC-B643-BA5761792245}" dt="2023-09-25T22:47:20.979" v="3697"/>
          <ac:spMkLst>
            <pc:docMk/>
            <pc:sldMk cId="1182294629" sldId="326"/>
            <ac:spMk id="6" creationId="{ED9ADB31-DF46-07A8-BE27-F99E27D6E00B}"/>
          </ac:spMkLst>
        </pc:spChg>
        <pc:spChg chg="add del">
          <ac:chgData name="narges sohrabi" userId="62ebdc094e06d550" providerId="LiveId" clId="{53F66030-2017-49FC-B643-BA5761792245}" dt="2023-09-25T22:49:08.428" v="3724"/>
          <ac:spMkLst>
            <pc:docMk/>
            <pc:sldMk cId="1182294629" sldId="326"/>
            <ac:spMk id="7" creationId="{3CCE15FC-8B65-AEFD-D1C9-2C41FC43F187}"/>
          </ac:spMkLst>
        </pc:spChg>
        <pc:spChg chg="add del mod">
          <ac:chgData name="narges sohrabi" userId="62ebdc094e06d550" providerId="LiveId" clId="{53F66030-2017-49FC-B643-BA5761792245}" dt="2023-09-25T22:48:52.990" v="3720"/>
          <ac:spMkLst>
            <pc:docMk/>
            <pc:sldMk cId="1182294629" sldId="326"/>
            <ac:spMk id="8" creationId="{1248D7B6-1457-275B-EE24-53E5D4ACC418}"/>
          </ac:spMkLst>
        </pc:spChg>
        <pc:spChg chg="add del mod">
          <ac:chgData name="narges sohrabi" userId="62ebdc094e06d550" providerId="LiveId" clId="{53F66030-2017-49FC-B643-BA5761792245}" dt="2023-09-25T22:49:07.686" v="3722"/>
          <ac:spMkLst>
            <pc:docMk/>
            <pc:sldMk cId="1182294629" sldId="326"/>
            <ac:spMk id="9" creationId="{A6DA9551-1B0B-A7D4-FDC6-782E3506F0E9}"/>
          </ac:spMkLst>
        </pc:spChg>
        <pc:spChg chg="add del">
          <ac:chgData name="narges sohrabi" userId="62ebdc094e06d550" providerId="LiveId" clId="{53F66030-2017-49FC-B643-BA5761792245}" dt="2023-09-25T23:20:33.784" v="3737"/>
          <ac:spMkLst>
            <pc:docMk/>
            <pc:sldMk cId="1182294629" sldId="326"/>
            <ac:spMk id="10" creationId="{BEAA1272-816E-5B29-3661-DF8E3DAECEB9}"/>
          </ac:spMkLst>
        </pc:spChg>
      </pc:sldChg>
      <pc:sldChg chg="addSp delSp modSp new mod setBg">
        <pc:chgData name="narges sohrabi" userId="62ebdc094e06d550" providerId="LiveId" clId="{53F66030-2017-49FC-B643-BA5761792245}" dt="2023-09-25T23:27:34.504" v="3835" actId="26606"/>
        <pc:sldMkLst>
          <pc:docMk/>
          <pc:sldMk cId="1411620782" sldId="327"/>
        </pc:sldMkLst>
        <pc:spChg chg="mod">
          <ac:chgData name="narges sohrabi" userId="62ebdc094e06d550" providerId="LiveId" clId="{53F66030-2017-49FC-B643-BA5761792245}" dt="2023-09-25T23:27:34.504" v="3835" actId="26606"/>
          <ac:spMkLst>
            <pc:docMk/>
            <pc:sldMk cId="1411620782" sldId="327"/>
            <ac:spMk id="2" creationId="{3036E80E-C970-27B5-E078-72D354E9305D}"/>
          </ac:spMkLst>
        </pc:spChg>
        <pc:spChg chg="add del mod">
          <ac:chgData name="narges sohrabi" userId="62ebdc094e06d550" providerId="LiveId" clId="{53F66030-2017-49FC-B643-BA5761792245}" dt="2023-09-25T23:27:34.504" v="3835" actId="26606"/>
          <ac:spMkLst>
            <pc:docMk/>
            <pc:sldMk cId="1411620782" sldId="327"/>
            <ac:spMk id="3" creationId="{D275FA0E-6816-9ECA-7DC6-B12733E4A6B6}"/>
          </ac:spMkLst>
        </pc:spChg>
        <pc:spChg chg="add del mod">
          <ac:chgData name="narges sohrabi" userId="62ebdc094e06d550" providerId="LiveId" clId="{53F66030-2017-49FC-B643-BA5761792245}" dt="2023-09-25T23:24:21.657" v="3800"/>
          <ac:spMkLst>
            <pc:docMk/>
            <pc:sldMk cId="1411620782" sldId="327"/>
            <ac:spMk id="4" creationId="{6182C3F6-8A51-CCF8-98E4-C8AD3CF9EB14}"/>
          </ac:spMkLst>
        </pc:spChg>
        <pc:spChg chg="add del">
          <ac:chgData name="narges sohrabi" userId="62ebdc094e06d550" providerId="LiveId" clId="{53F66030-2017-49FC-B643-BA5761792245}" dt="2023-09-25T23:24:47.355" v="3805" actId="26606"/>
          <ac:spMkLst>
            <pc:docMk/>
            <pc:sldMk cId="1411620782" sldId="327"/>
            <ac:spMk id="11" creationId="{5AA03EDC-7067-4DFF-B672-541D016AAAB8}"/>
          </ac:spMkLst>
        </pc:spChg>
        <pc:spChg chg="add del">
          <ac:chgData name="narges sohrabi" userId="62ebdc094e06d550" providerId="LiveId" clId="{53F66030-2017-49FC-B643-BA5761792245}" dt="2023-09-25T23:24:47.355" v="3805" actId="26606"/>
          <ac:spMkLst>
            <pc:docMk/>
            <pc:sldMk cId="1411620782" sldId="327"/>
            <ac:spMk id="13" creationId="{0EBF3E39-B0BE-496A-8604-9007470FFA3A}"/>
          </ac:spMkLst>
        </pc:spChg>
        <pc:spChg chg="add del">
          <ac:chgData name="narges sohrabi" userId="62ebdc094e06d550" providerId="LiveId" clId="{53F66030-2017-49FC-B643-BA5761792245}" dt="2023-09-25T23:27:34.504" v="3835" actId="26606"/>
          <ac:spMkLst>
            <pc:docMk/>
            <pc:sldMk cId="1411620782" sldId="327"/>
            <ac:spMk id="15" creationId="{1BFC967B-3DD6-463D-9DB9-6E4419AE0DAA}"/>
          </ac:spMkLst>
        </pc:spChg>
        <pc:spChg chg="add del">
          <ac:chgData name="narges sohrabi" userId="62ebdc094e06d550" providerId="LiveId" clId="{53F66030-2017-49FC-B643-BA5761792245}" dt="2023-09-25T23:27:34.504" v="3835" actId="26606"/>
          <ac:spMkLst>
            <pc:docMk/>
            <pc:sldMk cId="1411620782" sldId="327"/>
            <ac:spMk id="16" creationId="{5DF40726-9B19-4165-9C26-757D16E19E23}"/>
          </ac:spMkLst>
        </pc:spChg>
        <pc:spChg chg="add del">
          <ac:chgData name="narges sohrabi" userId="62ebdc094e06d550" providerId="LiveId" clId="{53F66030-2017-49FC-B643-BA5761792245}" dt="2023-09-25T23:27:34.504" v="3835" actId="26606"/>
          <ac:spMkLst>
            <pc:docMk/>
            <pc:sldMk cId="1411620782" sldId="327"/>
            <ac:spMk id="17" creationId="{2089CB41-F399-4AEB-980C-5BFB1049CBED}"/>
          </ac:spMkLst>
        </pc:spChg>
        <pc:spChg chg="add">
          <ac:chgData name="narges sohrabi" userId="62ebdc094e06d550" providerId="LiveId" clId="{53F66030-2017-49FC-B643-BA5761792245}" dt="2023-09-25T23:27:34.504" v="3835" actId="26606"/>
          <ac:spMkLst>
            <pc:docMk/>
            <pc:sldMk cId="1411620782" sldId="327"/>
            <ac:spMk id="22" creationId="{7FF47CB7-972F-479F-A36D-9E72D26EC8DA}"/>
          </ac:spMkLst>
        </pc:spChg>
        <pc:spChg chg="add">
          <ac:chgData name="narges sohrabi" userId="62ebdc094e06d550" providerId="LiveId" clId="{53F66030-2017-49FC-B643-BA5761792245}" dt="2023-09-25T23:27:34.504" v="3835" actId="26606"/>
          <ac:spMkLst>
            <pc:docMk/>
            <pc:sldMk cId="1411620782" sldId="327"/>
            <ac:spMk id="24" creationId="{0D153B68-5844-490D-8E67-F616D6D721CA}"/>
          </ac:spMkLst>
        </pc:spChg>
        <pc:spChg chg="add">
          <ac:chgData name="narges sohrabi" userId="62ebdc094e06d550" providerId="LiveId" clId="{53F66030-2017-49FC-B643-BA5761792245}" dt="2023-09-25T23:27:34.504" v="3835" actId="26606"/>
          <ac:spMkLst>
            <pc:docMk/>
            <pc:sldMk cId="1411620782" sldId="327"/>
            <ac:spMk id="26" creationId="{9A0D773F-7A7D-4DBB-9DEA-86BB8B8F4BC8}"/>
          </ac:spMkLst>
        </pc:spChg>
        <pc:picChg chg="add del mod">
          <ac:chgData name="narges sohrabi" userId="62ebdc094e06d550" providerId="LiveId" clId="{53F66030-2017-49FC-B643-BA5761792245}" dt="2023-09-25T23:27:28.214" v="3833" actId="478"/>
          <ac:picMkLst>
            <pc:docMk/>
            <pc:sldMk cId="1411620782" sldId="327"/>
            <ac:picMk id="6" creationId="{97A9B9F0-4857-91E5-63C0-52FB6AE13AD7}"/>
          </ac:picMkLst>
        </pc:picChg>
        <pc:picChg chg="add mod">
          <ac:chgData name="narges sohrabi" userId="62ebdc094e06d550" providerId="LiveId" clId="{53F66030-2017-49FC-B643-BA5761792245}" dt="2023-09-25T23:27:34.504" v="3835" actId="26606"/>
          <ac:picMkLst>
            <pc:docMk/>
            <pc:sldMk cId="1411620782" sldId="327"/>
            <ac:picMk id="8" creationId="{71FC20B2-CC17-CCE8-C34A-1E53322491AE}"/>
          </ac:picMkLst>
        </pc:picChg>
      </pc:sldChg>
      <pc:sldChg chg="addSp delSp modSp new mod setBg modNotesTx">
        <pc:chgData name="narges sohrabi" userId="62ebdc094e06d550" providerId="LiveId" clId="{53F66030-2017-49FC-B643-BA5761792245}" dt="2023-09-25T23:52:21.020" v="3947" actId="12"/>
        <pc:sldMkLst>
          <pc:docMk/>
          <pc:sldMk cId="2316260807" sldId="328"/>
        </pc:sldMkLst>
        <pc:spChg chg="mod">
          <ac:chgData name="narges sohrabi" userId="62ebdc094e06d550" providerId="LiveId" clId="{53F66030-2017-49FC-B643-BA5761792245}" dt="2023-09-25T23:28:51.337" v="3852" actId="26606"/>
          <ac:spMkLst>
            <pc:docMk/>
            <pc:sldMk cId="2316260807" sldId="328"/>
            <ac:spMk id="2" creationId="{63A0F230-01EA-15D7-AF76-4929F94386B0}"/>
          </ac:spMkLst>
        </pc:spChg>
        <pc:spChg chg="mod">
          <ac:chgData name="narges sohrabi" userId="62ebdc094e06d550" providerId="LiveId" clId="{53F66030-2017-49FC-B643-BA5761792245}" dt="2023-09-25T23:52:21.020" v="3947" actId="12"/>
          <ac:spMkLst>
            <pc:docMk/>
            <pc:sldMk cId="2316260807" sldId="328"/>
            <ac:spMk id="3" creationId="{5B836EA8-886B-C577-9A3A-0D72DF465E38}"/>
          </ac:spMkLst>
        </pc:spChg>
        <pc:spChg chg="add del">
          <ac:chgData name="narges sohrabi" userId="62ebdc094e06d550" providerId="LiveId" clId="{53F66030-2017-49FC-B643-BA5761792245}" dt="2023-09-25T23:28:24.617" v="3847"/>
          <ac:spMkLst>
            <pc:docMk/>
            <pc:sldMk cId="2316260807" sldId="328"/>
            <ac:spMk id="4" creationId="{A64D7B24-AD5B-9249-164B-AF96A84A064E}"/>
          </ac:spMkLst>
        </pc:spChg>
        <pc:spChg chg="add del">
          <ac:chgData name="narges sohrabi" userId="62ebdc094e06d550" providerId="LiveId" clId="{53F66030-2017-49FC-B643-BA5761792245}" dt="2023-09-25T23:46:38.370" v="3931"/>
          <ac:spMkLst>
            <pc:docMk/>
            <pc:sldMk cId="2316260807" sldId="328"/>
            <ac:spMk id="7" creationId="{A9E1B95D-07CA-6258-1952-60EC54046E75}"/>
          </ac:spMkLst>
        </pc:spChg>
        <pc:spChg chg="add">
          <ac:chgData name="narges sohrabi" userId="62ebdc094e06d550" providerId="LiveId" clId="{53F66030-2017-49FC-B643-BA5761792245}" dt="2023-09-25T23:28:51.337" v="3852" actId="26606"/>
          <ac:spMkLst>
            <pc:docMk/>
            <pc:sldMk cId="2316260807" sldId="328"/>
            <ac:spMk id="11" creationId="{F821940F-7A1D-4ACC-85B4-A932898ABB37}"/>
          </ac:spMkLst>
        </pc:spChg>
        <pc:spChg chg="add">
          <ac:chgData name="narges sohrabi" userId="62ebdc094e06d550" providerId="LiveId" clId="{53F66030-2017-49FC-B643-BA5761792245}" dt="2023-09-25T23:28:51.337" v="3852" actId="26606"/>
          <ac:spMkLst>
            <pc:docMk/>
            <pc:sldMk cId="2316260807" sldId="328"/>
            <ac:spMk id="13" creationId="{16674508-81D3-48CF-96BF-7FC60EAA572A}"/>
          </ac:spMkLst>
        </pc:spChg>
        <pc:picChg chg="add mod">
          <ac:chgData name="narges sohrabi" userId="62ebdc094e06d550" providerId="LiveId" clId="{53F66030-2017-49FC-B643-BA5761792245}" dt="2023-09-25T23:28:51.337" v="3852" actId="26606"/>
          <ac:picMkLst>
            <pc:docMk/>
            <pc:sldMk cId="2316260807" sldId="328"/>
            <ac:picMk id="6" creationId="{EBC05C30-8B0D-9E56-05B8-D2E33C841776}"/>
          </ac:picMkLst>
        </pc:picChg>
      </pc:sldChg>
      <pc:sldChg chg="addSp delSp modSp new mod setBg">
        <pc:chgData name="narges sohrabi" userId="62ebdc094e06d550" providerId="LiveId" clId="{53F66030-2017-49FC-B643-BA5761792245}" dt="2023-09-26T09:49:13.431" v="4054" actId="14100"/>
        <pc:sldMkLst>
          <pc:docMk/>
          <pc:sldMk cId="2181759811" sldId="329"/>
        </pc:sldMkLst>
        <pc:spChg chg="mod">
          <ac:chgData name="narges sohrabi" userId="62ebdc094e06d550" providerId="LiveId" clId="{53F66030-2017-49FC-B643-BA5761792245}" dt="2023-09-25T23:59:01.790" v="4024" actId="26606"/>
          <ac:spMkLst>
            <pc:docMk/>
            <pc:sldMk cId="2181759811" sldId="329"/>
            <ac:spMk id="2" creationId="{7961E10B-0EF4-14A7-D1B8-C430AEBD8C93}"/>
          </ac:spMkLst>
        </pc:spChg>
        <pc:spChg chg="mod">
          <ac:chgData name="narges sohrabi" userId="62ebdc094e06d550" providerId="LiveId" clId="{53F66030-2017-49FC-B643-BA5761792245}" dt="2023-09-26T09:49:13.431" v="4054" actId="14100"/>
          <ac:spMkLst>
            <pc:docMk/>
            <pc:sldMk cId="2181759811" sldId="329"/>
            <ac:spMk id="3" creationId="{E1207205-2E8A-A7F0-9958-DBECB3246C09}"/>
          </ac:spMkLst>
        </pc:spChg>
        <pc:spChg chg="add del">
          <ac:chgData name="narges sohrabi" userId="62ebdc094e06d550" providerId="LiveId" clId="{53F66030-2017-49FC-B643-BA5761792245}" dt="2023-09-25T23:53:23.417" v="3958"/>
          <ac:spMkLst>
            <pc:docMk/>
            <pc:sldMk cId="2181759811" sldId="329"/>
            <ac:spMk id="4" creationId="{8DFF8F34-51D4-C902-0204-8AD435D04E98}"/>
          </ac:spMkLst>
        </pc:spChg>
        <pc:spChg chg="add del">
          <ac:chgData name="narges sohrabi" userId="62ebdc094e06d550" providerId="LiveId" clId="{53F66030-2017-49FC-B643-BA5761792245}" dt="2023-09-25T23:54:28.884" v="3996"/>
          <ac:spMkLst>
            <pc:docMk/>
            <pc:sldMk cId="2181759811" sldId="329"/>
            <ac:spMk id="7" creationId="{B36E206C-1DDD-B286-BC59-540D233E7C99}"/>
          </ac:spMkLst>
        </pc:spChg>
        <pc:spChg chg="add del">
          <ac:chgData name="narges sohrabi" userId="62ebdc094e06d550" providerId="LiveId" clId="{53F66030-2017-49FC-B643-BA5761792245}" dt="2023-09-25T23:55:46.719" v="4008"/>
          <ac:spMkLst>
            <pc:docMk/>
            <pc:sldMk cId="2181759811" sldId="329"/>
            <ac:spMk id="8" creationId="{D9667BE3-C77A-6826-99F9-686B81D7C59D}"/>
          </ac:spMkLst>
        </pc:spChg>
        <pc:spChg chg="add del">
          <ac:chgData name="narges sohrabi" userId="62ebdc094e06d550" providerId="LiveId" clId="{53F66030-2017-49FC-B643-BA5761792245}" dt="2023-09-25T23:56:35.945" v="4015" actId="26606"/>
          <ac:spMkLst>
            <pc:docMk/>
            <pc:sldMk cId="2181759811" sldId="329"/>
            <ac:spMk id="11" creationId="{201CC55D-ED54-4C5C-95E6-10947BD1103B}"/>
          </ac:spMkLst>
        </pc:spChg>
        <pc:spChg chg="add del">
          <ac:chgData name="narges sohrabi" userId="62ebdc094e06d550" providerId="LiveId" clId="{53F66030-2017-49FC-B643-BA5761792245}" dt="2023-09-25T23:56:35.945" v="4015" actId="26606"/>
          <ac:spMkLst>
            <pc:docMk/>
            <pc:sldMk cId="2181759811" sldId="329"/>
            <ac:spMk id="17" creationId="{3873B707-463F-40B0-8227-E8CC6C67EB25}"/>
          </ac:spMkLst>
        </pc:spChg>
        <pc:spChg chg="add del">
          <ac:chgData name="narges sohrabi" userId="62ebdc094e06d550" providerId="LiveId" clId="{53F66030-2017-49FC-B643-BA5761792245}" dt="2023-09-25T23:56:35.945" v="4015" actId="26606"/>
          <ac:spMkLst>
            <pc:docMk/>
            <pc:sldMk cId="2181759811" sldId="329"/>
            <ac:spMk id="19" creationId="{C13237C8-E62C-4F0D-A318-BD6FB6C2D138}"/>
          </ac:spMkLst>
        </pc:spChg>
        <pc:spChg chg="add del">
          <ac:chgData name="narges sohrabi" userId="62ebdc094e06d550" providerId="LiveId" clId="{53F66030-2017-49FC-B643-BA5761792245}" dt="2023-09-25T23:56:35.945" v="4015" actId="26606"/>
          <ac:spMkLst>
            <pc:docMk/>
            <pc:sldMk cId="2181759811" sldId="329"/>
            <ac:spMk id="21" creationId="{19C9EAEA-39D0-4B0E-A0EB-51E7B26740B1}"/>
          </ac:spMkLst>
        </pc:spChg>
        <pc:spChg chg="add del">
          <ac:chgData name="narges sohrabi" userId="62ebdc094e06d550" providerId="LiveId" clId="{53F66030-2017-49FC-B643-BA5761792245}" dt="2023-09-25T23:59:01.790" v="4024" actId="26606"/>
          <ac:spMkLst>
            <pc:docMk/>
            <pc:sldMk cId="2181759811" sldId="329"/>
            <ac:spMk id="26" creationId="{117AB3D3-3C9C-4DED-809A-78734805B895}"/>
          </ac:spMkLst>
        </pc:spChg>
        <pc:spChg chg="add del">
          <ac:chgData name="narges sohrabi" userId="62ebdc094e06d550" providerId="LiveId" clId="{53F66030-2017-49FC-B643-BA5761792245}" dt="2023-09-25T23:59:01.790" v="4024" actId="26606"/>
          <ac:spMkLst>
            <pc:docMk/>
            <pc:sldMk cId="2181759811" sldId="329"/>
            <ac:spMk id="28" creationId="{3A9A4357-BD1D-4622-A4FE-766E6AB8DE84}"/>
          </ac:spMkLst>
        </pc:spChg>
        <pc:spChg chg="add del">
          <ac:chgData name="narges sohrabi" userId="62ebdc094e06d550" providerId="LiveId" clId="{53F66030-2017-49FC-B643-BA5761792245}" dt="2023-09-25T23:59:01.790" v="4024" actId="26606"/>
          <ac:spMkLst>
            <pc:docMk/>
            <pc:sldMk cId="2181759811" sldId="329"/>
            <ac:spMk id="30" creationId="{E659831F-0D9A-4C63-9EBB-8435B85A440F}"/>
          </ac:spMkLst>
        </pc:spChg>
        <pc:spChg chg="add del">
          <ac:chgData name="narges sohrabi" userId="62ebdc094e06d550" providerId="LiveId" clId="{53F66030-2017-49FC-B643-BA5761792245}" dt="2023-09-25T23:59:01.790" v="4024" actId="26606"/>
          <ac:spMkLst>
            <pc:docMk/>
            <pc:sldMk cId="2181759811" sldId="329"/>
            <ac:spMk id="32" creationId="{E6995CE5-F890-4ABA-82A2-26507CE8D2A3}"/>
          </ac:spMkLst>
        </pc:spChg>
        <pc:spChg chg="add">
          <ac:chgData name="narges sohrabi" userId="62ebdc094e06d550" providerId="LiveId" clId="{53F66030-2017-49FC-B643-BA5761792245}" dt="2023-09-25T23:59:01.790" v="4024" actId="26606"/>
          <ac:spMkLst>
            <pc:docMk/>
            <pc:sldMk cId="2181759811" sldId="329"/>
            <ac:spMk id="37" creationId="{F5A5F1D7-F0D0-4687-9BD3-CA6A0714C634}"/>
          </ac:spMkLst>
        </pc:spChg>
        <pc:spChg chg="add">
          <ac:chgData name="narges sohrabi" userId="62ebdc094e06d550" providerId="LiveId" clId="{53F66030-2017-49FC-B643-BA5761792245}" dt="2023-09-25T23:59:01.790" v="4024" actId="26606"/>
          <ac:spMkLst>
            <pc:docMk/>
            <pc:sldMk cId="2181759811" sldId="329"/>
            <ac:spMk id="44" creationId="{D5B0017B-2ECA-49AF-B397-DC140825DF8D}"/>
          </ac:spMkLst>
        </pc:spChg>
        <pc:grpChg chg="add del">
          <ac:chgData name="narges sohrabi" userId="62ebdc094e06d550" providerId="LiveId" clId="{53F66030-2017-49FC-B643-BA5761792245}" dt="2023-09-25T23:56:35.945" v="4015" actId="26606"/>
          <ac:grpSpMkLst>
            <pc:docMk/>
            <pc:sldMk cId="2181759811" sldId="329"/>
            <ac:grpSpMk id="13" creationId="{1DE889C7-FAD6-4397-98E2-05D503484459}"/>
          </ac:grpSpMkLst>
        </pc:grpChg>
        <pc:grpChg chg="add">
          <ac:chgData name="narges sohrabi" userId="62ebdc094e06d550" providerId="LiveId" clId="{53F66030-2017-49FC-B643-BA5761792245}" dt="2023-09-25T23:59:01.790" v="4024" actId="26606"/>
          <ac:grpSpMkLst>
            <pc:docMk/>
            <pc:sldMk cId="2181759811" sldId="329"/>
            <ac:grpSpMk id="39" creationId="{AE1C45F0-260A-458C-96ED-C1F6D2151219}"/>
          </ac:grpSpMkLst>
        </pc:grpChg>
        <pc:picChg chg="add mod">
          <ac:chgData name="narges sohrabi" userId="62ebdc094e06d550" providerId="LiveId" clId="{53F66030-2017-49FC-B643-BA5761792245}" dt="2023-09-26T00:00:17.748" v="4035" actId="1076"/>
          <ac:picMkLst>
            <pc:docMk/>
            <pc:sldMk cId="2181759811" sldId="329"/>
            <ac:picMk id="6" creationId="{4E36E0CF-0ECF-23F5-59C5-5C7ABC50B404}"/>
          </ac:picMkLst>
        </pc:picChg>
        <pc:picChg chg="add mod">
          <ac:chgData name="narges sohrabi" userId="62ebdc094e06d550" providerId="LiveId" clId="{53F66030-2017-49FC-B643-BA5761792245}" dt="2023-09-26T00:00:03.538" v="4033" actId="14100"/>
          <ac:picMkLst>
            <pc:docMk/>
            <pc:sldMk cId="2181759811" sldId="329"/>
            <ac:picMk id="10" creationId="{9CC8860C-3BC4-C035-504A-F932A8FC6064}"/>
          </ac:picMkLst>
        </pc:picChg>
        <pc:cxnChg chg="add">
          <ac:chgData name="narges sohrabi" userId="62ebdc094e06d550" providerId="LiveId" clId="{53F66030-2017-49FC-B643-BA5761792245}" dt="2023-09-25T23:59:01.790" v="4024" actId="26606"/>
          <ac:cxnSpMkLst>
            <pc:docMk/>
            <pc:sldMk cId="2181759811" sldId="329"/>
            <ac:cxnSpMk id="46" creationId="{6CF1BAF6-AD41-4082-B212-8A1F9A2E8779}"/>
          </ac:cxnSpMkLst>
        </pc:cxnChg>
      </pc:sldChg>
      <pc:sldChg chg="addSp delSp modSp new mod setBg modNotesTx">
        <pc:chgData name="narges sohrabi" userId="62ebdc094e06d550" providerId="LiveId" clId="{53F66030-2017-49FC-B643-BA5761792245}" dt="2023-09-26T11:19:45.893" v="4080"/>
        <pc:sldMkLst>
          <pc:docMk/>
          <pc:sldMk cId="1106092001" sldId="330"/>
        </pc:sldMkLst>
        <pc:spChg chg="mod">
          <ac:chgData name="narges sohrabi" userId="62ebdc094e06d550" providerId="LiveId" clId="{53F66030-2017-49FC-B643-BA5761792245}" dt="2023-09-26T09:54:47.799" v="4067" actId="26606"/>
          <ac:spMkLst>
            <pc:docMk/>
            <pc:sldMk cId="1106092001" sldId="330"/>
            <ac:spMk id="2" creationId="{B49B0E82-869F-AC43-FFAC-685F89F53894}"/>
          </ac:spMkLst>
        </pc:spChg>
        <pc:spChg chg="add del mod">
          <ac:chgData name="narges sohrabi" userId="62ebdc094e06d550" providerId="LiveId" clId="{53F66030-2017-49FC-B643-BA5761792245}" dt="2023-09-26T11:19:33.778" v="4079" actId="12"/>
          <ac:spMkLst>
            <pc:docMk/>
            <pc:sldMk cId="1106092001" sldId="330"/>
            <ac:spMk id="3" creationId="{324AC5F0-F800-1922-320A-116EA381166D}"/>
          </ac:spMkLst>
        </pc:spChg>
        <pc:spChg chg="add del mod">
          <ac:chgData name="narges sohrabi" userId="62ebdc094e06d550" providerId="LiveId" clId="{53F66030-2017-49FC-B643-BA5761792245}" dt="2023-09-26T09:51:26.629" v="4057"/>
          <ac:spMkLst>
            <pc:docMk/>
            <pc:sldMk cId="1106092001" sldId="330"/>
            <ac:spMk id="4" creationId="{244D12D0-81BF-5138-811C-06DCAB030898}"/>
          </ac:spMkLst>
        </pc:spChg>
        <pc:spChg chg="add del">
          <ac:chgData name="narges sohrabi" userId="62ebdc094e06d550" providerId="LiveId" clId="{53F66030-2017-49FC-B643-BA5761792245}" dt="2023-09-26T09:54:47.768" v="4066" actId="26606"/>
          <ac:spMkLst>
            <pc:docMk/>
            <pc:sldMk cId="1106092001" sldId="330"/>
            <ac:spMk id="11" creationId="{F821940F-7A1D-4ACC-85B4-A932898ABB37}"/>
          </ac:spMkLst>
        </pc:spChg>
        <pc:spChg chg="add del">
          <ac:chgData name="narges sohrabi" userId="62ebdc094e06d550" providerId="LiveId" clId="{53F66030-2017-49FC-B643-BA5761792245}" dt="2023-09-26T09:54:47.768" v="4066" actId="26606"/>
          <ac:spMkLst>
            <pc:docMk/>
            <pc:sldMk cId="1106092001" sldId="330"/>
            <ac:spMk id="13" creationId="{16674508-81D3-48CF-96BF-7FC60EAA572A}"/>
          </ac:spMkLst>
        </pc:spChg>
        <pc:spChg chg="add">
          <ac:chgData name="narges sohrabi" userId="62ebdc094e06d550" providerId="LiveId" clId="{53F66030-2017-49FC-B643-BA5761792245}" dt="2023-09-26T09:54:47.799" v="4067" actId="26606"/>
          <ac:spMkLst>
            <pc:docMk/>
            <pc:sldMk cId="1106092001" sldId="330"/>
            <ac:spMk id="15" creationId="{5AA03EDC-7067-4DFF-B672-541D016AAAB8}"/>
          </ac:spMkLst>
        </pc:spChg>
        <pc:spChg chg="add">
          <ac:chgData name="narges sohrabi" userId="62ebdc094e06d550" providerId="LiveId" clId="{53F66030-2017-49FC-B643-BA5761792245}" dt="2023-09-26T09:54:47.799" v="4067" actId="26606"/>
          <ac:spMkLst>
            <pc:docMk/>
            <pc:sldMk cId="1106092001" sldId="330"/>
            <ac:spMk id="16" creationId="{0EBF3E39-B0BE-496A-8604-9007470FFA3A}"/>
          </ac:spMkLst>
        </pc:spChg>
        <pc:picChg chg="add mod">
          <ac:chgData name="narges sohrabi" userId="62ebdc094e06d550" providerId="LiveId" clId="{53F66030-2017-49FC-B643-BA5761792245}" dt="2023-09-26T09:54:47.799" v="4067" actId="26606"/>
          <ac:picMkLst>
            <pc:docMk/>
            <pc:sldMk cId="1106092001" sldId="330"/>
            <ac:picMk id="6" creationId="{977B931F-3AB8-FB69-C151-544CC2981526}"/>
          </ac:picMkLst>
        </pc:picChg>
      </pc:sldChg>
      <pc:sldChg chg="modSp new mod modNotesTx">
        <pc:chgData name="narges sohrabi" userId="62ebdc094e06d550" providerId="LiveId" clId="{53F66030-2017-49FC-B643-BA5761792245}" dt="2023-09-28T21:56:19.051" v="4091"/>
        <pc:sldMkLst>
          <pc:docMk/>
          <pc:sldMk cId="1233820322" sldId="331"/>
        </pc:sldMkLst>
        <pc:spChg chg="mod">
          <ac:chgData name="narges sohrabi" userId="62ebdc094e06d550" providerId="LiveId" clId="{53F66030-2017-49FC-B643-BA5761792245}" dt="2023-09-28T21:52:46.905" v="4084"/>
          <ac:spMkLst>
            <pc:docMk/>
            <pc:sldMk cId="1233820322" sldId="331"/>
            <ac:spMk id="2" creationId="{9BA14ADC-8B41-E19D-D7F1-1B4C29A8D7AC}"/>
          </ac:spMkLst>
        </pc:spChg>
        <pc:spChg chg="mod">
          <ac:chgData name="narges sohrabi" userId="62ebdc094e06d550" providerId="LiveId" clId="{53F66030-2017-49FC-B643-BA5761792245}" dt="2023-09-28T21:52:48.402" v="4086" actId="27636"/>
          <ac:spMkLst>
            <pc:docMk/>
            <pc:sldMk cId="1233820322" sldId="331"/>
            <ac:spMk id="3" creationId="{C5367BA6-93BE-4076-9022-AEB9F6D2ADA1}"/>
          </ac:spMkLst>
        </pc:spChg>
      </pc:sldChg>
      <pc:sldChg chg="addSp delSp modSp new mod setBg">
        <pc:chgData name="narges sohrabi" userId="62ebdc094e06d550" providerId="LiveId" clId="{53F66030-2017-49FC-B643-BA5761792245}" dt="2023-09-28T21:56:03.445" v="4090"/>
        <pc:sldMkLst>
          <pc:docMk/>
          <pc:sldMk cId="2003613441" sldId="332"/>
        </pc:sldMkLst>
        <pc:spChg chg="mod">
          <ac:chgData name="narges sohrabi" userId="62ebdc094e06d550" providerId="LiveId" clId="{53F66030-2017-49FC-B643-BA5761792245}" dt="2023-09-28T21:56:02.513" v="4089" actId="26606"/>
          <ac:spMkLst>
            <pc:docMk/>
            <pc:sldMk cId="2003613441" sldId="332"/>
            <ac:spMk id="2" creationId="{4D1CA2A8-20FB-52BE-CCCF-4874FBBB15E9}"/>
          </ac:spMkLst>
        </pc:spChg>
        <pc:spChg chg="del">
          <ac:chgData name="narges sohrabi" userId="62ebdc094e06d550" providerId="LiveId" clId="{53F66030-2017-49FC-B643-BA5761792245}" dt="2023-09-28T21:55:44.997" v="4088" actId="22"/>
          <ac:spMkLst>
            <pc:docMk/>
            <pc:sldMk cId="2003613441" sldId="332"/>
            <ac:spMk id="3" creationId="{57DFD7A6-93A9-C29D-8009-C50088FDEF6A}"/>
          </ac:spMkLst>
        </pc:spChg>
        <pc:spChg chg="add mod">
          <ac:chgData name="narges sohrabi" userId="62ebdc094e06d550" providerId="LiveId" clId="{53F66030-2017-49FC-B643-BA5761792245}" dt="2023-09-28T21:56:03.445" v="4090"/>
          <ac:spMkLst>
            <pc:docMk/>
            <pc:sldMk cId="2003613441" sldId="332"/>
            <ac:spMk id="9" creationId="{A9733D57-BA34-51E7-5A34-78F076B52151}"/>
          </ac:spMkLst>
        </pc:spChg>
        <pc:spChg chg="add">
          <ac:chgData name="narges sohrabi" userId="62ebdc094e06d550" providerId="LiveId" clId="{53F66030-2017-49FC-B643-BA5761792245}" dt="2023-09-28T21:56:02.513" v="4089" actId="26606"/>
          <ac:spMkLst>
            <pc:docMk/>
            <pc:sldMk cId="2003613441" sldId="332"/>
            <ac:spMk id="12" creationId="{9427AF5F-9A0E-42B7-A252-FD64C9885F9C}"/>
          </ac:spMkLst>
        </pc:spChg>
        <pc:picChg chg="add mod ord">
          <ac:chgData name="narges sohrabi" userId="62ebdc094e06d550" providerId="LiveId" clId="{53F66030-2017-49FC-B643-BA5761792245}" dt="2023-09-28T21:56:02.513" v="4089" actId="26606"/>
          <ac:picMkLst>
            <pc:docMk/>
            <pc:sldMk cId="2003613441" sldId="332"/>
            <ac:picMk id="5" creationId="{7FF1CB3C-DF84-7558-AA9A-777D79A252E0}"/>
          </ac:picMkLst>
        </pc:picChg>
      </pc:sldChg>
      <pc:sldChg chg="addSp delSp modSp new mod">
        <pc:chgData name="narges sohrabi" userId="62ebdc094e06d550" providerId="LiveId" clId="{53F66030-2017-49FC-B643-BA5761792245}" dt="2023-09-29T12:22:51.968" v="4109" actId="20577"/>
        <pc:sldMkLst>
          <pc:docMk/>
          <pc:sldMk cId="2011828107" sldId="333"/>
        </pc:sldMkLst>
        <pc:spChg chg="mod">
          <ac:chgData name="narges sohrabi" userId="62ebdc094e06d550" providerId="LiveId" clId="{53F66030-2017-49FC-B643-BA5761792245}" dt="2023-09-29T12:22:51.968" v="4109" actId="20577"/>
          <ac:spMkLst>
            <pc:docMk/>
            <pc:sldMk cId="2011828107" sldId="333"/>
            <ac:spMk id="2" creationId="{274ECAC5-0A94-9E38-D099-BFD9B28944DE}"/>
          </ac:spMkLst>
        </pc:spChg>
        <pc:spChg chg="del">
          <ac:chgData name="narges sohrabi" userId="62ebdc094e06d550" providerId="LiveId" clId="{53F66030-2017-49FC-B643-BA5761792245}" dt="2023-09-29T12:22:40.224" v="4095" actId="22"/>
          <ac:spMkLst>
            <pc:docMk/>
            <pc:sldMk cId="2011828107" sldId="333"/>
            <ac:spMk id="3" creationId="{BD25960D-9660-3E62-233A-8EAB3B6BF142}"/>
          </ac:spMkLst>
        </pc:spChg>
        <pc:picChg chg="add mod ord">
          <ac:chgData name="narges sohrabi" userId="62ebdc094e06d550" providerId="LiveId" clId="{53F66030-2017-49FC-B643-BA5761792245}" dt="2023-09-29T12:22:40.224" v="4095" actId="22"/>
          <ac:picMkLst>
            <pc:docMk/>
            <pc:sldMk cId="2011828107" sldId="333"/>
            <ac:picMk id="5" creationId="{C0A06061-29C6-E8A2-44B6-06CC6739439F}"/>
          </ac:picMkLst>
        </pc:picChg>
      </pc:sldChg>
      <pc:sldChg chg="addSp delSp modSp new mod">
        <pc:chgData name="narges sohrabi" userId="62ebdc094e06d550" providerId="LiveId" clId="{53F66030-2017-49FC-B643-BA5761792245}" dt="2023-09-29T12:24:26.688" v="4124" actId="20577"/>
        <pc:sldMkLst>
          <pc:docMk/>
          <pc:sldMk cId="2524637547" sldId="334"/>
        </pc:sldMkLst>
        <pc:spChg chg="mod">
          <ac:chgData name="narges sohrabi" userId="62ebdc094e06d550" providerId="LiveId" clId="{53F66030-2017-49FC-B643-BA5761792245}" dt="2023-09-29T12:24:26.688" v="4124" actId="20577"/>
          <ac:spMkLst>
            <pc:docMk/>
            <pc:sldMk cId="2524637547" sldId="334"/>
            <ac:spMk id="2" creationId="{1B965D92-8655-C956-2DD8-EF15D7DC29A4}"/>
          </ac:spMkLst>
        </pc:spChg>
        <pc:spChg chg="del">
          <ac:chgData name="narges sohrabi" userId="62ebdc094e06d550" providerId="LiveId" clId="{53F66030-2017-49FC-B643-BA5761792245}" dt="2023-09-29T12:24:18.472" v="4111" actId="22"/>
          <ac:spMkLst>
            <pc:docMk/>
            <pc:sldMk cId="2524637547" sldId="334"/>
            <ac:spMk id="3" creationId="{71668D8E-9686-3B93-FF4B-005C6A9C9C4A}"/>
          </ac:spMkLst>
        </pc:spChg>
        <pc:picChg chg="add mod ord">
          <ac:chgData name="narges sohrabi" userId="62ebdc094e06d550" providerId="LiveId" clId="{53F66030-2017-49FC-B643-BA5761792245}" dt="2023-09-29T12:24:18.472" v="4111" actId="22"/>
          <ac:picMkLst>
            <pc:docMk/>
            <pc:sldMk cId="2524637547" sldId="334"/>
            <ac:picMk id="5" creationId="{45623225-29FC-F43E-6635-3082C119F3D0}"/>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C4C044-31DF-452B-B38E-C0663B0073D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7DAB6F4-7655-40A8-BDE9-8303D963E40C}">
      <dgm:prSet custT="1"/>
      <dgm:spPr/>
      <dgm:t>
        <a:bodyPr/>
        <a:lstStyle/>
        <a:p>
          <a:pPr algn="justLow">
            <a:lnSpc>
              <a:spcPct val="100000"/>
            </a:lnSpc>
          </a:pPr>
          <a:r>
            <a:rPr lang="en-US" sz="2000" b="0" i="0" dirty="0">
              <a:latin typeface="Amasis MT Pro" panose="02040504050005020304" pitchFamily="18" charset="0"/>
              <a:ea typeface="ADLaM Display" panose="020F0502020204030204" pitchFamily="2" charset="0"/>
              <a:cs typeface="AngsanaUPC" panose="020B0502040204020203" pitchFamily="18" charset="-34"/>
            </a:rPr>
            <a:t>Understand the limitations of standard linear models (e.g. linear regression, ANOVA).</a:t>
          </a:r>
          <a:endParaRPr lang="en-US" sz="2000" dirty="0">
            <a:latin typeface="Amasis MT Pro" panose="02040504050005020304" pitchFamily="18" charset="0"/>
            <a:ea typeface="ADLaM Display" panose="020F0502020204030204" pitchFamily="2" charset="0"/>
            <a:cs typeface="AngsanaUPC" panose="020B0502040204020203" pitchFamily="18" charset="-34"/>
          </a:endParaRPr>
        </a:p>
      </dgm:t>
    </dgm:pt>
    <dgm:pt modelId="{12ABA0FB-44EB-4616-B699-21E1B01E6203}" type="parTrans" cxnId="{F7457E81-63C8-4146-843D-EF7BC98E08A8}">
      <dgm:prSet/>
      <dgm:spPr/>
      <dgm:t>
        <a:bodyPr/>
        <a:lstStyle/>
        <a:p>
          <a:endParaRPr lang="en-US"/>
        </a:p>
      </dgm:t>
    </dgm:pt>
    <dgm:pt modelId="{F53F2B92-C857-4B6E-85EC-6C2C40CEE6BF}" type="sibTrans" cxnId="{F7457E81-63C8-4146-843D-EF7BC98E08A8}">
      <dgm:prSet phldrT="1" phldr="0"/>
      <dgm:spPr/>
      <dgm:t>
        <a:bodyPr/>
        <a:lstStyle/>
        <a:p>
          <a:endParaRPr lang="en-US"/>
        </a:p>
      </dgm:t>
    </dgm:pt>
    <dgm:pt modelId="{A71096F1-6510-4839-86DA-47B9C2096F7D}">
      <dgm:prSet custT="1"/>
      <dgm:spPr/>
      <dgm:t>
        <a:bodyPr/>
        <a:lstStyle/>
        <a:p>
          <a:pPr marL="0" lvl="0" indent="0" algn="justLow" defTabSz="889000">
            <a:lnSpc>
              <a:spcPct val="100000"/>
            </a:lnSpc>
            <a:spcBef>
              <a:spcPct val="0"/>
            </a:spcBef>
            <a:spcAft>
              <a:spcPct val="35000"/>
            </a:spcAft>
            <a:buNone/>
          </a:pPr>
          <a:r>
            <a:rPr lang="en-US" sz="2000" b="0" i="0" kern="1200" dirty="0">
              <a:solidFill>
                <a:prstClr val="black">
                  <a:hueOff val="0"/>
                  <a:satOff val="0"/>
                  <a:lumOff val="0"/>
                  <a:alphaOff val="0"/>
                </a:prstClr>
              </a:solidFill>
              <a:latin typeface="Amasis MT Pro" panose="02040504050005020304" pitchFamily="18" charset="0"/>
              <a:ea typeface="ADLaM Display" panose="020F0502020204030204" pitchFamily="2" charset="0"/>
              <a:cs typeface="AngsanaUPC" panose="020B0502040204020203" pitchFamily="18" charset="-34"/>
            </a:rPr>
            <a:t>Understand the benefits of linear mixed-effects modelling.</a:t>
          </a:r>
        </a:p>
      </dgm:t>
    </dgm:pt>
    <dgm:pt modelId="{B6015DFF-806F-4E74-8701-36246E96FFA3}" type="parTrans" cxnId="{C2A7A667-7E21-417F-8EC3-91AEFAEE263E}">
      <dgm:prSet/>
      <dgm:spPr/>
      <dgm:t>
        <a:bodyPr/>
        <a:lstStyle/>
        <a:p>
          <a:endParaRPr lang="en-US"/>
        </a:p>
      </dgm:t>
    </dgm:pt>
    <dgm:pt modelId="{49D1338D-6E7F-4A02-B26C-686A73053948}" type="sibTrans" cxnId="{C2A7A667-7E21-417F-8EC3-91AEFAEE263E}">
      <dgm:prSet phldrT="2" phldr="0"/>
      <dgm:spPr/>
      <dgm:t>
        <a:bodyPr/>
        <a:lstStyle/>
        <a:p>
          <a:endParaRPr lang="en-US"/>
        </a:p>
      </dgm:t>
    </dgm:pt>
    <dgm:pt modelId="{6A7BB191-CDA2-4D60-8D0E-DEE02FFFEB5C}">
      <dgm:prSet custT="1"/>
      <dgm:spPr/>
      <dgm:t>
        <a:bodyPr/>
        <a:lstStyle/>
        <a:p>
          <a:pPr marL="0" lvl="0" indent="0" algn="justLow" defTabSz="889000">
            <a:lnSpc>
              <a:spcPct val="100000"/>
            </a:lnSpc>
            <a:spcBef>
              <a:spcPct val="0"/>
            </a:spcBef>
            <a:spcAft>
              <a:spcPct val="35000"/>
            </a:spcAft>
            <a:buNone/>
          </a:pPr>
          <a:r>
            <a:rPr lang="en-US" sz="2000" b="0" i="0" kern="1200" dirty="0">
              <a:solidFill>
                <a:prstClr val="black">
                  <a:hueOff val="0"/>
                  <a:satOff val="0"/>
                  <a:lumOff val="0"/>
                  <a:alphaOff val="0"/>
                </a:prstClr>
              </a:solidFill>
              <a:latin typeface="Amasis MT Pro" panose="02040504050005020304" pitchFamily="18" charset="0"/>
              <a:ea typeface="ADLaM Display" panose="020F0502020204030204" pitchFamily="2" charset="0"/>
              <a:cs typeface="AngsanaUPC" panose="020B0502040204020203" pitchFamily="18" charset="-34"/>
            </a:rPr>
            <a:t>Understand the benefits of generalized linear modelling.</a:t>
          </a:r>
        </a:p>
      </dgm:t>
    </dgm:pt>
    <dgm:pt modelId="{86599C72-607E-4F3D-BE17-98BB55FF7520}" type="parTrans" cxnId="{E015EBB3-1682-4EB6-998B-641537F41757}">
      <dgm:prSet/>
      <dgm:spPr/>
      <dgm:t>
        <a:bodyPr/>
        <a:lstStyle/>
        <a:p>
          <a:endParaRPr lang="en-US"/>
        </a:p>
      </dgm:t>
    </dgm:pt>
    <dgm:pt modelId="{7D4EAB9A-3B33-49CC-B428-F093A9F986F1}" type="sibTrans" cxnId="{E015EBB3-1682-4EB6-998B-641537F41757}">
      <dgm:prSet phldrT="3" phldr="0"/>
      <dgm:spPr/>
      <dgm:t>
        <a:bodyPr/>
        <a:lstStyle/>
        <a:p>
          <a:endParaRPr lang="en-US"/>
        </a:p>
      </dgm:t>
    </dgm:pt>
    <dgm:pt modelId="{2975900F-9630-4778-85B3-8D0297E82B0B}" type="pres">
      <dgm:prSet presAssocID="{F0C4C044-31DF-452B-B38E-C0663B0073DE}" presName="root" presStyleCnt="0">
        <dgm:presLayoutVars>
          <dgm:dir/>
          <dgm:resizeHandles val="exact"/>
        </dgm:presLayoutVars>
      </dgm:prSet>
      <dgm:spPr/>
    </dgm:pt>
    <dgm:pt modelId="{D5F63BA4-6DF2-4FFF-AD24-C71B85B9A459}" type="pres">
      <dgm:prSet presAssocID="{17DAB6F4-7655-40A8-BDE9-8303D963E40C}" presName="compNode" presStyleCnt="0"/>
      <dgm:spPr/>
    </dgm:pt>
    <dgm:pt modelId="{69C352DF-8A46-4A8E-9B6C-6F18CB0101A7}" type="pres">
      <dgm:prSet presAssocID="{17DAB6F4-7655-40A8-BDE9-8303D963E40C}" presName="bgRect" presStyleLbl="bgShp" presStyleIdx="0" presStyleCnt="3"/>
      <dgm:spPr/>
    </dgm:pt>
    <dgm:pt modelId="{01BB7D9A-45EB-4C05-B607-776B181F30B1}" type="pres">
      <dgm:prSet presAssocID="{17DAB6F4-7655-40A8-BDE9-8303D963E40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thematics"/>
        </a:ext>
      </dgm:extLst>
    </dgm:pt>
    <dgm:pt modelId="{74FDFD9F-4DFA-4B55-934D-66BC250F0049}" type="pres">
      <dgm:prSet presAssocID="{17DAB6F4-7655-40A8-BDE9-8303D963E40C}" presName="spaceRect" presStyleCnt="0"/>
      <dgm:spPr/>
    </dgm:pt>
    <dgm:pt modelId="{FDB5D445-03F7-4607-BB3B-EAB3A7B67CC1}" type="pres">
      <dgm:prSet presAssocID="{17DAB6F4-7655-40A8-BDE9-8303D963E40C}" presName="parTx" presStyleLbl="revTx" presStyleIdx="0" presStyleCnt="3">
        <dgm:presLayoutVars>
          <dgm:chMax val="0"/>
          <dgm:chPref val="0"/>
        </dgm:presLayoutVars>
      </dgm:prSet>
      <dgm:spPr/>
    </dgm:pt>
    <dgm:pt modelId="{9F41711A-CA2E-4B90-8CF1-0F1143351FF0}" type="pres">
      <dgm:prSet presAssocID="{F53F2B92-C857-4B6E-85EC-6C2C40CEE6BF}" presName="sibTrans" presStyleCnt="0"/>
      <dgm:spPr/>
    </dgm:pt>
    <dgm:pt modelId="{9904FB1A-B5DB-40E6-B60F-FC0375A4844E}" type="pres">
      <dgm:prSet presAssocID="{A71096F1-6510-4839-86DA-47B9C2096F7D}" presName="compNode" presStyleCnt="0"/>
      <dgm:spPr/>
    </dgm:pt>
    <dgm:pt modelId="{9390E90B-70E0-419C-81FB-C7B8C36131D8}" type="pres">
      <dgm:prSet presAssocID="{A71096F1-6510-4839-86DA-47B9C2096F7D}" presName="bgRect" presStyleLbl="bgShp" presStyleIdx="1" presStyleCnt="3"/>
      <dgm:spPr/>
    </dgm:pt>
    <dgm:pt modelId="{A65045E0-2B17-4F53-A32C-D98FFB774944}" type="pres">
      <dgm:prSet presAssocID="{A71096F1-6510-4839-86DA-47B9C2096F7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3D44DE90-FE7B-4B42-B1A7-245E25F9438F}" type="pres">
      <dgm:prSet presAssocID="{A71096F1-6510-4839-86DA-47B9C2096F7D}" presName="spaceRect" presStyleCnt="0"/>
      <dgm:spPr/>
    </dgm:pt>
    <dgm:pt modelId="{947C625B-2809-4172-832A-1F9C39633517}" type="pres">
      <dgm:prSet presAssocID="{A71096F1-6510-4839-86DA-47B9C2096F7D}" presName="parTx" presStyleLbl="revTx" presStyleIdx="1" presStyleCnt="3">
        <dgm:presLayoutVars>
          <dgm:chMax val="0"/>
          <dgm:chPref val="0"/>
        </dgm:presLayoutVars>
      </dgm:prSet>
      <dgm:spPr/>
    </dgm:pt>
    <dgm:pt modelId="{90F579BF-8FB2-46CA-A7AD-CB1A1C38D6F0}" type="pres">
      <dgm:prSet presAssocID="{49D1338D-6E7F-4A02-B26C-686A73053948}" presName="sibTrans" presStyleCnt="0"/>
      <dgm:spPr/>
    </dgm:pt>
    <dgm:pt modelId="{4A79A92D-637D-4518-A0F2-EF677DD0DD33}" type="pres">
      <dgm:prSet presAssocID="{6A7BB191-CDA2-4D60-8D0E-DEE02FFFEB5C}" presName="compNode" presStyleCnt="0"/>
      <dgm:spPr/>
    </dgm:pt>
    <dgm:pt modelId="{514F82BC-9A0A-4D4E-8EDE-D43108403F54}" type="pres">
      <dgm:prSet presAssocID="{6A7BB191-CDA2-4D60-8D0E-DEE02FFFEB5C}" presName="bgRect" presStyleLbl="bgShp" presStyleIdx="2" presStyleCnt="3"/>
      <dgm:spPr/>
    </dgm:pt>
    <dgm:pt modelId="{5149C19F-804A-445F-B660-32ABCBCAB16D}" type="pres">
      <dgm:prSet presAssocID="{6A7BB191-CDA2-4D60-8D0E-DEE02FFFEB5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863E2007-0D15-4CBA-9B28-ECEBE86C0846}" type="pres">
      <dgm:prSet presAssocID="{6A7BB191-CDA2-4D60-8D0E-DEE02FFFEB5C}" presName="spaceRect" presStyleCnt="0"/>
      <dgm:spPr/>
    </dgm:pt>
    <dgm:pt modelId="{1BAE8381-CB95-46A5-9808-D8A6FF21AD32}" type="pres">
      <dgm:prSet presAssocID="{6A7BB191-CDA2-4D60-8D0E-DEE02FFFEB5C}" presName="parTx" presStyleLbl="revTx" presStyleIdx="2" presStyleCnt="3">
        <dgm:presLayoutVars>
          <dgm:chMax val="0"/>
          <dgm:chPref val="0"/>
        </dgm:presLayoutVars>
      </dgm:prSet>
      <dgm:spPr/>
    </dgm:pt>
  </dgm:ptLst>
  <dgm:cxnLst>
    <dgm:cxn modelId="{07D20735-6F67-4933-8ED0-173FAC7341B5}" type="presOf" srcId="{A71096F1-6510-4839-86DA-47B9C2096F7D}" destId="{947C625B-2809-4172-832A-1F9C39633517}" srcOrd="0" destOrd="0" presId="urn:microsoft.com/office/officeart/2018/2/layout/IconVerticalSolidList"/>
    <dgm:cxn modelId="{C2A7A667-7E21-417F-8EC3-91AEFAEE263E}" srcId="{F0C4C044-31DF-452B-B38E-C0663B0073DE}" destId="{A71096F1-6510-4839-86DA-47B9C2096F7D}" srcOrd="1" destOrd="0" parTransId="{B6015DFF-806F-4E74-8701-36246E96FFA3}" sibTransId="{49D1338D-6E7F-4A02-B26C-686A73053948}"/>
    <dgm:cxn modelId="{F7457E81-63C8-4146-843D-EF7BC98E08A8}" srcId="{F0C4C044-31DF-452B-B38E-C0663B0073DE}" destId="{17DAB6F4-7655-40A8-BDE9-8303D963E40C}" srcOrd="0" destOrd="0" parTransId="{12ABA0FB-44EB-4616-B699-21E1B01E6203}" sibTransId="{F53F2B92-C857-4B6E-85EC-6C2C40CEE6BF}"/>
    <dgm:cxn modelId="{07911F8F-79D4-40E4-8DA3-680CD9C5C662}" type="presOf" srcId="{6A7BB191-CDA2-4D60-8D0E-DEE02FFFEB5C}" destId="{1BAE8381-CB95-46A5-9808-D8A6FF21AD32}" srcOrd="0" destOrd="0" presId="urn:microsoft.com/office/officeart/2018/2/layout/IconVerticalSolidList"/>
    <dgm:cxn modelId="{E015EBB3-1682-4EB6-998B-641537F41757}" srcId="{F0C4C044-31DF-452B-B38E-C0663B0073DE}" destId="{6A7BB191-CDA2-4D60-8D0E-DEE02FFFEB5C}" srcOrd="2" destOrd="0" parTransId="{86599C72-607E-4F3D-BE17-98BB55FF7520}" sibTransId="{7D4EAB9A-3B33-49CC-B428-F093A9F986F1}"/>
    <dgm:cxn modelId="{B5B83ABE-72C8-49AF-AECB-4289CD36EE6F}" type="presOf" srcId="{17DAB6F4-7655-40A8-BDE9-8303D963E40C}" destId="{FDB5D445-03F7-4607-BB3B-EAB3A7B67CC1}" srcOrd="0" destOrd="0" presId="urn:microsoft.com/office/officeart/2018/2/layout/IconVerticalSolidList"/>
    <dgm:cxn modelId="{CE6252F6-DF20-4FD0-9631-7B1AA19D2FB6}" type="presOf" srcId="{F0C4C044-31DF-452B-B38E-C0663B0073DE}" destId="{2975900F-9630-4778-85B3-8D0297E82B0B}" srcOrd="0" destOrd="0" presId="urn:microsoft.com/office/officeart/2018/2/layout/IconVerticalSolidList"/>
    <dgm:cxn modelId="{17A199CC-ACEF-440E-AA37-DC27AB3A6B89}" type="presParOf" srcId="{2975900F-9630-4778-85B3-8D0297E82B0B}" destId="{D5F63BA4-6DF2-4FFF-AD24-C71B85B9A459}" srcOrd="0" destOrd="0" presId="urn:microsoft.com/office/officeart/2018/2/layout/IconVerticalSolidList"/>
    <dgm:cxn modelId="{FA1559B5-56B9-443D-942C-0B2A21D9236F}" type="presParOf" srcId="{D5F63BA4-6DF2-4FFF-AD24-C71B85B9A459}" destId="{69C352DF-8A46-4A8E-9B6C-6F18CB0101A7}" srcOrd="0" destOrd="0" presId="urn:microsoft.com/office/officeart/2018/2/layout/IconVerticalSolidList"/>
    <dgm:cxn modelId="{443312AA-5063-466B-85D1-74EC4842D4D0}" type="presParOf" srcId="{D5F63BA4-6DF2-4FFF-AD24-C71B85B9A459}" destId="{01BB7D9A-45EB-4C05-B607-776B181F30B1}" srcOrd="1" destOrd="0" presId="urn:microsoft.com/office/officeart/2018/2/layout/IconVerticalSolidList"/>
    <dgm:cxn modelId="{96C780DE-0AD1-4E48-9F3A-BB3E3AC75453}" type="presParOf" srcId="{D5F63BA4-6DF2-4FFF-AD24-C71B85B9A459}" destId="{74FDFD9F-4DFA-4B55-934D-66BC250F0049}" srcOrd="2" destOrd="0" presId="urn:microsoft.com/office/officeart/2018/2/layout/IconVerticalSolidList"/>
    <dgm:cxn modelId="{347E7474-6712-485E-9ECB-17C643D6E4F7}" type="presParOf" srcId="{D5F63BA4-6DF2-4FFF-AD24-C71B85B9A459}" destId="{FDB5D445-03F7-4607-BB3B-EAB3A7B67CC1}" srcOrd="3" destOrd="0" presId="urn:microsoft.com/office/officeart/2018/2/layout/IconVerticalSolidList"/>
    <dgm:cxn modelId="{1D594506-03F8-4852-A619-F7DF4EBB4412}" type="presParOf" srcId="{2975900F-9630-4778-85B3-8D0297E82B0B}" destId="{9F41711A-CA2E-4B90-8CF1-0F1143351FF0}" srcOrd="1" destOrd="0" presId="urn:microsoft.com/office/officeart/2018/2/layout/IconVerticalSolidList"/>
    <dgm:cxn modelId="{A9BEDD0A-AFCF-4AA2-99B7-38B511DD5B9B}" type="presParOf" srcId="{2975900F-9630-4778-85B3-8D0297E82B0B}" destId="{9904FB1A-B5DB-40E6-B60F-FC0375A4844E}" srcOrd="2" destOrd="0" presId="urn:microsoft.com/office/officeart/2018/2/layout/IconVerticalSolidList"/>
    <dgm:cxn modelId="{467D91AC-149A-42A4-A260-712967F53B3F}" type="presParOf" srcId="{9904FB1A-B5DB-40E6-B60F-FC0375A4844E}" destId="{9390E90B-70E0-419C-81FB-C7B8C36131D8}" srcOrd="0" destOrd="0" presId="urn:microsoft.com/office/officeart/2018/2/layout/IconVerticalSolidList"/>
    <dgm:cxn modelId="{1AAA2214-5CFE-469E-B8AB-CAA0905CA184}" type="presParOf" srcId="{9904FB1A-B5DB-40E6-B60F-FC0375A4844E}" destId="{A65045E0-2B17-4F53-A32C-D98FFB774944}" srcOrd="1" destOrd="0" presId="urn:microsoft.com/office/officeart/2018/2/layout/IconVerticalSolidList"/>
    <dgm:cxn modelId="{513B5101-FBE4-4FD3-A3C3-5FD105BEF2B4}" type="presParOf" srcId="{9904FB1A-B5DB-40E6-B60F-FC0375A4844E}" destId="{3D44DE90-FE7B-4B42-B1A7-245E25F9438F}" srcOrd="2" destOrd="0" presId="urn:microsoft.com/office/officeart/2018/2/layout/IconVerticalSolidList"/>
    <dgm:cxn modelId="{4F91AF03-CC2A-4363-84A7-FD9C588C3E62}" type="presParOf" srcId="{9904FB1A-B5DB-40E6-B60F-FC0375A4844E}" destId="{947C625B-2809-4172-832A-1F9C39633517}" srcOrd="3" destOrd="0" presId="urn:microsoft.com/office/officeart/2018/2/layout/IconVerticalSolidList"/>
    <dgm:cxn modelId="{27AC8858-178B-416A-8164-365C9FE81678}" type="presParOf" srcId="{2975900F-9630-4778-85B3-8D0297E82B0B}" destId="{90F579BF-8FB2-46CA-A7AD-CB1A1C38D6F0}" srcOrd="3" destOrd="0" presId="urn:microsoft.com/office/officeart/2018/2/layout/IconVerticalSolidList"/>
    <dgm:cxn modelId="{EBBFB064-C54D-4026-9D4E-C915D8A2232D}" type="presParOf" srcId="{2975900F-9630-4778-85B3-8D0297E82B0B}" destId="{4A79A92D-637D-4518-A0F2-EF677DD0DD33}" srcOrd="4" destOrd="0" presId="urn:microsoft.com/office/officeart/2018/2/layout/IconVerticalSolidList"/>
    <dgm:cxn modelId="{9CB95692-E484-4DA7-97D0-498B62A55F91}" type="presParOf" srcId="{4A79A92D-637D-4518-A0F2-EF677DD0DD33}" destId="{514F82BC-9A0A-4D4E-8EDE-D43108403F54}" srcOrd="0" destOrd="0" presId="urn:microsoft.com/office/officeart/2018/2/layout/IconVerticalSolidList"/>
    <dgm:cxn modelId="{F5788194-774C-4476-9324-5B80CBD5A28D}" type="presParOf" srcId="{4A79A92D-637D-4518-A0F2-EF677DD0DD33}" destId="{5149C19F-804A-445F-B660-32ABCBCAB16D}" srcOrd="1" destOrd="0" presId="urn:microsoft.com/office/officeart/2018/2/layout/IconVerticalSolidList"/>
    <dgm:cxn modelId="{97F7D66A-904F-4E20-A4D5-D0CD2F87987E}" type="presParOf" srcId="{4A79A92D-637D-4518-A0F2-EF677DD0DD33}" destId="{863E2007-0D15-4CBA-9B28-ECEBE86C0846}" srcOrd="2" destOrd="0" presId="urn:microsoft.com/office/officeart/2018/2/layout/IconVerticalSolidList"/>
    <dgm:cxn modelId="{C34AF8F8-812A-4A3C-9D25-FE378347FEA4}" type="presParOf" srcId="{4A79A92D-637D-4518-A0F2-EF677DD0DD33}" destId="{1BAE8381-CB95-46A5-9808-D8A6FF21AD3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4CDB51-4EDE-4486-9AB6-7F81B77F7DE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8865574-FB24-4445-B5F1-EFC200A31BC7}">
      <dgm:prSet/>
      <dgm:spPr/>
      <dgm:t>
        <a:bodyPr/>
        <a:lstStyle/>
        <a:p>
          <a:pPr>
            <a:lnSpc>
              <a:spcPct val="100000"/>
            </a:lnSpc>
          </a:pPr>
          <a:r>
            <a:rPr lang="en-US" b="1" i="0" dirty="0"/>
            <a:t>Random Component</a:t>
          </a:r>
          <a:r>
            <a:rPr lang="en-US" b="0" i="0" dirty="0"/>
            <a:t> - specifies the probability distribution of the response variable; e.g., normal distribution for </a:t>
          </a:r>
          <a:r>
            <a:rPr lang="en-US" dirty="0"/>
            <a:t>Y</a:t>
          </a:r>
          <a:r>
            <a:rPr lang="en-US" b="0" i="0" dirty="0"/>
            <a:t> in the classical regression model, or binomial distribution for Y in the binary logistic regression model. This is the only random component in the model; there is not a separate error term.</a:t>
          </a:r>
          <a:endParaRPr lang="en-US" dirty="0"/>
        </a:p>
      </dgm:t>
    </dgm:pt>
    <dgm:pt modelId="{2E41144F-3040-4E1A-A793-95C454475831}" type="parTrans" cxnId="{1FB2CCAD-70A7-4D04-B0EF-34E2A7379B1A}">
      <dgm:prSet/>
      <dgm:spPr/>
      <dgm:t>
        <a:bodyPr/>
        <a:lstStyle/>
        <a:p>
          <a:endParaRPr lang="en-US"/>
        </a:p>
      </dgm:t>
    </dgm:pt>
    <dgm:pt modelId="{90C8E9E9-F86D-4B95-86E2-AA13CC379BAB}" type="sibTrans" cxnId="{1FB2CCAD-70A7-4D04-B0EF-34E2A7379B1A}">
      <dgm:prSet/>
      <dgm:spPr/>
      <dgm:t>
        <a:bodyPr/>
        <a:lstStyle/>
        <a:p>
          <a:endParaRPr lang="en-US"/>
        </a:p>
      </dgm:t>
    </dgm:pt>
    <dgm:pt modelId="{FF9D5F62-C643-4BF1-952E-019033422D5D}">
      <dgm:prSet/>
      <dgm:spPr/>
      <dgm:t>
        <a:bodyPr/>
        <a:lstStyle/>
        <a:p>
          <a:pPr>
            <a:lnSpc>
              <a:spcPct val="100000"/>
            </a:lnSpc>
          </a:pPr>
          <a:r>
            <a:rPr lang="en-US" b="1" i="0" dirty="0"/>
            <a:t>Systematic Component</a:t>
          </a:r>
          <a:r>
            <a:rPr lang="en-US" b="0" i="0" dirty="0"/>
            <a:t> - specifies the explanatory variables                                           in the model, more specifically, their linear combination; e.g.,                                          , as we have seen in a linear regression, and as we will see in the logistic regression in this lesson.</a:t>
          </a:r>
          <a:endParaRPr lang="en-US" dirty="0"/>
        </a:p>
      </dgm:t>
    </dgm:pt>
    <dgm:pt modelId="{09683589-8B10-493F-85A3-EAD94C979E6F}" type="parTrans" cxnId="{0E8B5EC3-BD40-44C3-AE15-D5225A9DDBCF}">
      <dgm:prSet/>
      <dgm:spPr/>
      <dgm:t>
        <a:bodyPr/>
        <a:lstStyle/>
        <a:p>
          <a:endParaRPr lang="en-US"/>
        </a:p>
      </dgm:t>
    </dgm:pt>
    <dgm:pt modelId="{6BFED548-66EB-4727-AD7D-87396641143B}" type="sibTrans" cxnId="{0E8B5EC3-BD40-44C3-AE15-D5225A9DDBCF}">
      <dgm:prSet/>
      <dgm:spPr/>
      <dgm:t>
        <a:bodyPr/>
        <a:lstStyle/>
        <a:p>
          <a:endParaRPr lang="en-US"/>
        </a:p>
      </dgm:t>
    </dgm:pt>
    <dgm:pt modelId="{BF2C95AC-7C72-4015-9BC2-6E9BCEFAD41F}">
      <dgm:prSet/>
      <dgm:spPr/>
      <dgm:t>
        <a:bodyPr/>
        <a:lstStyle/>
        <a:p>
          <a:pPr>
            <a:lnSpc>
              <a:spcPct val="100000"/>
            </a:lnSpc>
          </a:pPr>
          <a:r>
            <a:rPr lang="en-US" b="1" i="0" dirty="0"/>
            <a:t>Link Function,                        </a:t>
          </a:r>
          <a:r>
            <a:rPr lang="en-US" b="0" i="0" dirty="0"/>
            <a:t>- specifies the link between the random and the systematic components. It indicates how the expected value of the response relates to the linear combination of explanatory variables; e.g.,                                                     for classical regression, or                                                    for logistic regression.</a:t>
          </a:r>
          <a:endParaRPr lang="en-US" dirty="0"/>
        </a:p>
      </dgm:t>
    </dgm:pt>
    <dgm:pt modelId="{0BC4B615-1158-470B-B50B-D14E6BBF4013}" type="parTrans" cxnId="{47521FD2-32AA-4423-8146-D2BB2433BC9E}">
      <dgm:prSet/>
      <dgm:spPr/>
      <dgm:t>
        <a:bodyPr/>
        <a:lstStyle/>
        <a:p>
          <a:endParaRPr lang="en-US"/>
        </a:p>
      </dgm:t>
    </dgm:pt>
    <dgm:pt modelId="{33CEEFAE-4388-437F-9BD0-32992FE75B9C}" type="sibTrans" cxnId="{47521FD2-32AA-4423-8146-D2BB2433BC9E}">
      <dgm:prSet/>
      <dgm:spPr/>
      <dgm:t>
        <a:bodyPr/>
        <a:lstStyle/>
        <a:p>
          <a:endParaRPr lang="en-US"/>
        </a:p>
      </dgm:t>
    </dgm:pt>
    <dgm:pt modelId="{4A6CCBBA-5120-48B8-AC45-8F2FD01963D4}" type="pres">
      <dgm:prSet presAssocID="{D64CDB51-4EDE-4486-9AB6-7F81B77F7DE5}" presName="root" presStyleCnt="0">
        <dgm:presLayoutVars>
          <dgm:dir/>
          <dgm:resizeHandles val="exact"/>
        </dgm:presLayoutVars>
      </dgm:prSet>
      <dgm:spPr/>
    </dgm:pt>
    <dgm:pt modelId="{476DB101-CF9C-41CA-9907-F87090F1EAA6}" type="pres">
      <dgm:prSet presAssocID="{38865574-FB24-4445-B5F1-EFC200A31BC7}" presName="compNode" presStyleCnt="0"/>
      <dgm:spPr/>
    </dgm:pt>
    <dgm:pt modelId="{C7086FBD-CE67-45F5-AD17-4350A2FD4CC4}" type="pres">
      <dgm:prSet presAssocID="{38865574-FB24-4445-B5F1-EFC200A31BC7}" presName="bgRect" presStyleLbl="bgShp" presStyleIdx="0" presStyleCnt="3"/>
      <dgm:spPr/>
    </dgm:pt>
    <dgm:pt modelId="{9DC91197-8B15-4628-B914-AA58C506869C}" type="pres">
      <dgm:prSet presAssocID="{38865574-FB24-4445-B5F1-EFC200A31BC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thematics"/>
        </a:ext>
      </dgm:extLst>
    </dgm:pt>
    <dgm:pt modelId="{7BBF23A9-278D-4791-B209-84B277B5CCBB}" type="pres">
      <dgm:prSet presAssocID="{38865574-FB24-4445-B5F1-EFC200A31BC7}" presName="spaceRect" presStyleCnt="0"/>
      <dgm:spPr/>
    </dgm:pt>
    <dgm:pt modelId="{286FD34C-896F-4076-A4D2-AAB38B9504C1}" type="pres">
      <dgm:prSet presAssocID="{38865574-FB24-4445-B5F1-EFC200A31BC7}" presName="parTx" presStyleLbl="revTx" presStyleIdx="0" presStyleCnt="3">
        <dgm:presLayoutVars>
          <dgm:chMax val="0"/>
          <dgm:chPref val="0"/>
        </dgm:presLayoutVars>
      </dgm:prSet>
      <dgm:spPr/>
    </dgm:pt>
    <dgm:pt modelId="{2E85F336-2FAF-4BE3-BF05-A351CDC0BDC9}" type="pres">
      <dgm:prSet presAssocID="{90C8E9E9-F86D-4B95-86E2-AA13CC379BAB}" presName="sibTrans" presStyleCnt="0"/>
      <dgm:spPr/>
    </dgm:pt>
    <dgm:pt modelId="{93DF423C-6F45-4654-B17D-60C15EC584CF}" type="pres">
      <dgm:prSet presAssocID="{FF9D5F62-C643-4BF1-952E-019033422D5D}" presName="compNode" presStyleCnt="0"/>
      <dgm:spPr/>
    </dgm:pt>
    <dgm:pt modelId="{2D5BBC6E-4BC2-42C6-AD10-A7F57957650E}" type="pres">
      <dgm:prSet presAssocID="{FF9D5F62-C643-4BF1-952E-019033422D5D}" presName="bgRect" presStyleLbl="bgShp" presStyleIdx="1" presStyleCnt="3"/>
      <dgm:spPr/>
    </dgm:pt>
    <dgm:pt modelId="{759EF8AF-E86F-46AB-8644-10AD1346418B}" type="pres">
      <dgm:prSet presAssocID="{FF9D5F62-C643-4BF1-952E-019033422D5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Network Diagram"/>
        </a:ext>
      </dgm:extLst>
    </dgm:pt>
    <dgm:pt modelId="{93519CA5-7E37-4C38-99C0-A5902D45977F}" type="pres">
      <dgm:prSet presAssocID="{FF9D5F62-C643-4BF1-952E-019033422D5D}" presName="spaceRect" presStyleCnt="0"/>
      <dgm:spPr/>
    </dgm:pt>
    <dgm:pt modelId="{4C040FA6-1C79-4F60-A1AF-CB8F109663C9}" type="pres">
      <dgm:prSet presAssocID="{FF9D5F62-C643-4BF1-952E-019033422D5D}" presName="parTx" presStyleLbl="revTx" presStyleIdx="1" presStyleCnt="3">
        <dgm:presLayoutVars>
          <dgm:chMax val="0"/>
          <dgm:chPref val="0"/>
        </dgm:presLayoutVars>
      </dgm:prSet>
      <dgm:spPr/>
    </dgm:pt>
    <dgm:pt modelId="{E35A409D-08C8-4026-8981-3550B3B0C764}" type="pres">
      <dgm:prSet presAssocID="{6BFED548-66EB-4727-AD7D-87396641143B}" presName="sibTrans" presStyleCnt="0"/>
      <dgm:spPr/>
    </dgm:pt>
    <dgm:pt modelId="{2E0B6695-FC81-444A-8CAF-CFC8154F0728}" type="pres">
      <dgm:prSet presAssocID="{BF2C95AC-7C72-4015-9BC2-6E9BCEFAD41F}" presName="compNode" presStyleCnt="0"/>
      <dgm:spPr/>
    </dgm:pt>
    <dgm:pt modelId="{DBFE5510-0498-4BB7-8932-B1895F848153}" type="pres">
      <dgm:prSet presAssocID="{BF2C95AC-7C72-4015-9BC2-6E9BCEFAD41F}" presName="bgRect" presStyleLbl="bgShp" presStyleIdx="2" presStyleCnt="3"/>
      <dgm:spPr/>
    </dgm:pt>
    <dgm:pt modelId="{BF7F1138-3042-45E1-A4EB-8A64330AA3FD}" type="pres">
      <dgm:prSet presAssocID="{BF2C95AC-7C72-4015-9BC2-6E9BCEFAD41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nk"/>
        </a:ext>
      </dgm:extLst>
    </dgm:pt>
    <dgm:pt modelId="{BDA9EB25-15A8-4A3A-A3C0-FDD08B5021A7}" type="pres">
      <dgm:prSet presAssocID="{BF2C95AC-7C72-4015-9BC2-6E9BCEFAD41F}" presName="spaceRect" presStyleCnt="0"/>
      <dgm:spPr/>
    </dgm:pt>
    <dgm:pt modelId="{C3332A28-F5FC-4382-9348-D00D1EB0CF7C}" type="pres">
      <dgm:prSet presAssocID="{BF2C95AC-7C72-4015-9BC2-6E9BCEFAD41F}" presName="parTx" presStyleLbl="revTx" presStyleIdx="2" presStyleCnt="3">
        <dgm:presLayoutVars>
          <dgm:chMax val="0"/>
          <dgm:chPref val="0"/>
        </dgm:presLayoutVars>
      </dgm:prSet>
      <dgm:spPr/>
    </dgm:pt>
  </dgm:ptLst>
  <dgm:cxnLst>
    <dgm:cxn modelId="{4DB8326D-A85D-42B5-B528-60932399BBF6}" type="presOf" srcId="{38865574-FB24-4445-B5F1-EFC200A31BC7}" destId="{286FD34C-896F-4076-A4D2-AAB38B9504C1}" srcOrd="0" destOrd="0" presId="urn:microsoft.com/office/officeart/2018/2/layout/IconVerticalSolidList"/>
    <dgm:cxn modelId="{3C3FF173-2572-4723-8FD2-75DB62F05DD4}" type="presOf" srcId="{FF9D5F62-C643-4BF1-952E-019033422D5D}" destId="{4C040FA6-1C79-4F60-A1AF-CB8F109663C9}" srcOrd="0" destOrd="0" presId="urn:microsoft.com/office/officeart/2018/2/layout/IconVerticalSolidList"/>
    <dgm:cxn modelId="{1FB2CCAD-70A7-4D04-B0EF-34E2A7379B1A}" srcId="{D64CDB51-4EDE-4486-9AB6-7F81B77F7DE5}" destId="{38865574-FB24-4445-B5F1-EFC200A31BC7}" srcOrd="0" destOrd="0" parTransId="{2E41144F-3040-4E1A-A793-95C454475831}" sibTransId="{90C8E9E9-F86D-4B95-86E2-AA13CC379BAB}"/>
    <dgm:cxn modelId="{C54FABBC-D705-483B-BA79-73FC9E23B957}" type="presOf" srcId="{BF2C95AC-7C72-4015-9BC2-6E9BCEFAD41F}" destId="{C3332A28-F5FC-4382-9348-D00D1EB0CF7C}" srcOrd="0" destOrd="0" presId="urn:microsoft.com/office/officeart/2018/2/layout/IconVerticalSolidList"/>
    <dgm:cxn modelId="{0E8B5EC3-BD40-44C3-AE15-D5225A9DDBCF}" srcId="{D64CDB51-4EDE-4486-9AB6-7F81B77F7DE5}" destId="{FF9D5F62-C643-4BF1-952E-019033422D5D}" srcOrd="1" destOrd="0" parTransId="{09683589-8B10-493F-85A3-EAD94C979E6F}" sibTransId="{6BFED548-66EB-4727-AD7D-87396641143B}"/>
    <dgm:cxn modelId="{47521FD2-32AA-4423-8146-D2BB2433BC9E}" srcId="{D64CDB51-4EDE-4486-9AB6-7F81B77F7DE5}" destId="{BF2C95AC-7C72-4015-9BC2-6E9BCEFAD41F}" srcOrd="2" destOrd="0" parTransId="{0BC4B615-1158-470B-B50B-D14E6BBF4013}" sibTransId="{33CEEFAE-4388-437F-9BD0-32992FE75B9C}"/>
    <dgm:cxn modelId="{E601FFEF-6CB2-44BB-AEF7-3E4CB6EC9C1E}" type="presOf" srcId="{D64CDB51-4EDE-4486-9AB6-7F81B77F7DE5}" destId="{4A6CCBBA-5120-48B8-AC45-8F2FD01963D4}" srcOrd="0" destOrd="0" presId="urn:microsoft.com/office/officeart/2018/2/layout/IconVerticalSolidList"/>
    <dgm:cxn modelId="{ED6723E8-FFE2-4FFB-AD3D-D88857B32C4D}" type="presParOf" srcId="{4A6CCBBA-5120-48B8-AC45-8F2FD01963D4}" destId="{476DB101-CF9C-41CA-9907-F87090F1EAA6}" srcOrd="0" destOrd="0" presId="urn:microsoft.com/office/officeart/2018/2/layout/IconVerticalSolidList"/>
    <dgm:cxn modelId="{9F5F2078-16D9-4B98-84AF-812C474EE15D}" type="presParOf" srcId="{476DB101-CF9C-41CA-9907-F87090F1EAA6}" destId="{C7086FBD-CE67-45F5-AD17-4350A2FD4CC4}" srcOrd="0" destOrd="0" presId="urn:microsoft.com/office/officeart/2018/2/layout/IconVerticalSolidList"/>
    <dgm:cxn modelId="{1F55AC05-8B92-4ABC-9DBE-FCAD420C3FB6}" type="presParOf" srcId="{476DB101-CF9C-41CA-9907-F87090F1EAA6}" destId="{9DC91197-8B15-4628-B914-AA58C506869C}" srcOrd="1" destOrd="0" presId="urn:microsoft.com/office/officeart/2018/2/layout/IconVerticalSolidList"/>
    <dgm:cxn modelId="{49A0F87F-97B3-462C-81E0-36F6BF4DC605}" type="presParOf" srcId="{476DB101-CF9C-41CA-9907-F87090F1EAA6}" destId="{7BBF23A9-278D-4791-B209-84B277B5CCBB}" srcOrd="2" destOrd="0" presId="urn:microsoft.com/office/officeart/2018/2/layout/IconVerticalSolidList"/>
    <dgm:cxn modelId="{4D890BDD-FFA4-4B6B-9E75-18D3A4AB30D4}" type="presParOf" srcId="{476DB101-CF9C-41CA-9907-F87090F1EAA6}" destId="{286FD34C-896F-4076-A4D2-AAB38B9504C1}" srcOrd="3" destOrd="0" presId="urn:microsoft.com/office/officeart/2018/2/layout/IconVerticalSolidList"/>
    <dgm:cxn modelId="{9249A3E5-5DF0-4901-B580-74002BC2B13B}" type="presParOf" srcId="{4A6CCBBA-5120-48B8-AC45-8F2FD01963D4}" destId="{2E85F336-2FAF-4BE3-BF05-A351CDC0BDC9}" srcOrd="1" destOrd="0" presId="urn:microsoft.com/office/officeart/2018/2/layout/IconVerticalSolidList"/>
    <dgm:cxn modelId="{3CFFE287-45F9-4A68-AA92-3E3156BD1DD8}" type="presParOf" srcId="{4A6CCBBA-5120-48B8-AC45-8F2FD01963D4}" destId="{93DF423C-6F45-4654-B17D-60C15EC584CF}" srcOrd="2" destOrd="0" presId="urn:microsoft.com/office/officeart/2018/2/layout/IconVerticalSolidList"/>
    <dgm:cxn modelId="{3A191718-DD5D-48FB-96D3-5DDAB0F1CCD8}" type="presParOf" srcId="{93DF423C-6F45-4654-B17D-60C15EC584CF}" destId="{2D5BBC6E-4BC2-42C6-AD10-A7F57957650E}" srcOrd="0" destOrd="0" presId="urn:microsoft.com/office/officeart/2018/2/layout/IconVerticalSolidList"/>
    <dgm:cxn modelId="{A36C82EB-44AE-4D9D-AF55-D15CCBBDB058}" type="presParOf" srcId="{93DF423C-6F45-4654-B17D-60C15EC584CF}" destId="{759EF8AF-E86F-46AB-8644-10AD1346418B}" srcOrd="1" destOrd="0" presId="urn:microsoft.com/office/officeart/2018/2/layout/IconVerticalSolidList"/>
    <dgm:cxn modelId="{414E24CC-C2DD-4812-830E-D84D89D80395}" type="presParOf" srcId="{93DF423C-6F45-4654-B17D-60C15EC584CF}" destId="{93519CA5-7E37-4C38-99C0-A5902D45977F}" srcOrd="2" destOrd="0" presId="urn:microsoft.com/office/officeart/2018/2/layout/IconVerticalSolidList"/>
    <dgm:cxn modelId="{FFE0EEA4-5F95-46D4-923A-D8276FA584BB}" type="presParOf" srcId="{93DF423C-6F45-4654-B17D-60C15EC584CF}" destId="{4C040FA6-1C79-4F60-A1AF-CB8F109663C9}" srcOrd="3" destOrd="0" presId="urn:microsoft.com/office/officeart/2018/2/layout/IconVerticalSolidList"/>
    <dgm:cxn modelId="{1845F04D-332A-48B9-8DB2-426820F6CA5C}" type="presParOf" srcId="{4A6CCBBA-5120-48B8-AC45-8F2FD01963D4}" destId="{E35A409D-08C8-4026-8981-3550B3B0C764}" srcOrd="3" destOrd="0" presId="urn:microsoft.com/office/officeart/2018/2/layout/IconVerticalSolidList"/>
    <dgm:cxn modelId="{75D75A2A-0748-4A9F-AF45-0F7BD8D93529}" type="presParOf" srcId="{4A6CCBBA-5120-48B8-AC45-8F2FD01963D4}" destId="{2E0B6695-FC81-444A-8CAF-CFC8154F0728}" srcOrd="4" destOrd="0" presId="urn:microsoft.com/office/officeart/2018/2/layout/IconVerticalSolidList"/>
    <dgm:cxn modelId="{B319163E-A502-49FF-A3D3-8B3A4CCE0603}" type="presParOf" srcId="{2E0B6695-FC81-444A-8CAF-CFC8154F0728}" destId="{DBFE5510-0498-4BB7-8932-B1895F848153}" srcOrd="0" destOrd="0" presId="urn:microsoft.com/office/officeart/2018/2/layout/IconVerticalSolidList"/>
    <dgm:cxn modelId="{A3922FAA-A7E3-46E0-8D98-F5B95DB541BD}" type="presParOf" srcId="{2E0B6695-FC81-444A-8CAF-CFC8154F0728}" destId="{BF7F1138-3042-45E1-A4EB-8A64330AA3FD}" srcOrd="1" destOrd="0" presId="urn:microsoft.com/office/officeart/2018/2/layout/IconVerticalSolidList"/>
    <dgm:cxn modelId="{518F99A7-77FA-47DD-96C1-35B484A23741}" type="presParOf" srcId="{2E0B6695-FC81-444A-8CAF-CFC8154F0728}" destId="{BDA9EB25-15A8-4A3A-A3C0-FDD08B5021A7}" srcOrd="2" destOrd="0" presId="urn:microsoft.com/office/officeart/2018/2/layout/IconVerticalSolidList"/>
    <dgm:cxn modelId="{C69309E5-67F7-4A83-8948-F37C7F5773E8}" type="presParOf" srcId="{2E0B6695-FC81-444A-8CAF-CFC8154F0728}" destId="{C3332A28-F5FC-4382-9348-D00D1EB0CF7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C352DF-8A46-4A8E-9B6C-6F18CB0101A7}">
      <dsp:nvSpPr>
        <dsp:cNvPr id="0" name=""/>
        <dsp:cNvSpPr/>
      </dsp:nvSpPr>
      <dsp:spPr>
        <a:xfrm>
          <a:off x="0" y="717"/>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BB7D9A-45EB-4C05-B607-776B181F30B1}">
      <dsp:nvSpPr>
        <dsp:cNvPr id="0" name=""/>
        <dsp:cNvSpPr/>
      </dsp:nvSpPr>
      <dsp:spPr>
        <a:xfrm>
          <a:off x="507973" y="378548"/>
          <a:ext cx="923587" cy="9235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B5D445-03F7-4607-BB3B-EAB3A7B67CC1}">
      <dsp:nvSpPr>
        <dsp:cNvPr id="0" name=""/>
        <dsp:cNvSpPr/>
      </dsp:nvSpPr>
      <dsp:spPr>
        <a:xfrm>
          <a:off x="1939533" y="717"/>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justLow" defTabSz="889000">
            <a:lnSpc>
              <a:spcPct val="100000"/>
            </a:lnSpc>
            <a:spcBef>
              <a:spcPct val="0"/>
            </a:spcBef>
            <a:spcAft>
              <a:spcPct val="35000"/>
            </a:spcAft>
            <a:buNone/>
          </a:pPr>
          <a:r>
            <a:rPr lang="en-US" sz="2000" b="0" i="0" kern="1200" dirty="0">
              <a:latin typeface="Amasis MT Pro" panose="02040504050005020304" pitchFamily="18" charset="0"/>
              <a:ea typeface="ADLaM Display" panose="020F0502020204030204" pitchFamily="2" charset="0"/>
              <a:cs typeface="AngsanaUPC" panose="020B0502040204020203" pitchFamily="18" charset="-34"/>
            </a:rPr>
            <a:t>Understand the limitations of standard linear models (e.g. linear regression, ANOVA).</a:t>
          </a:r>
          <a:endParaRPr lang="en-US" sz="2000" kern="1200" dirty="0">
            <a:latin typeface="Amasis MT Pro" panose="02040504050005020304" pitchFamily="18" charset="0"/>
            <a:ea typeface="ADLaM Display" panose="020F0502020204030204" pitchFamily="2" charset="0"/>
            <a:cs typeface="AngsanaUPC" panose="020B0502040204020203" pitchFamily="18" charset="-34"/>
          </a:endParaRPr>
        </a:p>
      </dsp:txBody>
      <dsp:txXfrm>
        <a:off x="1939533" y="717"/>
        <a:ext cx="4362067" cy="1679249"/>
      </dsp:txXfrm>
    </dsp:sp>
    <dsp:sp modelId="{9390E90B-70E0-419C-81FB-C7B8C36131D8}">
      <dsp:nvSpPr>
        <dsp:cNvPr id="0" name=""/>
        <dsp:cNvSpPr/>
      </dsp:nvSpPr>
      <dsp:spPr>
        <a:xfrm>
          <a:off x="0" y="2099779"/>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5045E0-2B17-4F53-A32C-D98FFB774944}">
      <dsp:nvSpPr>
        <dsp:cNvPr id="0" name=""/>
        <dsp:cNvSpPr/>
      </dsp:nvSpPr>
      <dsp:spPr>
        <a:xfrm>
          <a:off x="507973" y="2477610"/>
          <a:ext cx="923587" cy="9235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7C625B-2809-4172-832A-1F9C39633517}">
      <dsp:nvSpPr>
        <dsp:cNvPr id="0" name=""/>
        <dsp:cNvSpPr/>
      </dsp:nvSpPr>
      <dsp:spPr>
        <a:xfrm>
          <a:off x="1939533" y="2099779"/>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justLow" defTabSz="889000">
            <a:lnSpc>
              <a:spcPct val="100000"/>
            </a:lnSpc>
            <a:spcBef>
              <a:spcPct val="0"/>
            </a:spcBef>
            <a:spcAft>
              <a:spcPct val="35000"/>
            </a:spcAft>
            <a:buNone/>
          </a:pPr>
          <a:r>
            <a:rPr lang="en-US" sz="2000" b="0" i="0" kern="1200" dirty="0">
              <a:solidFill>
                <a:prstClr val="black">
                  <a:hueOff val="0"/>
                  <a:satOff val="0"/>
                  <a:lumOff val="0"/>
                  <a:alphaOff val="0"/>
                </a:prstClr>
              </a:solidFill>
              <a:latin typeface="Amasis MT Pro" panose="02040504050005020304" pitchFamily="18" charset="0"/>
              <a:ea typeface="ADLaM Display" panose="020F0502020204030204" pitchFamily="2" charset="0"/>
              <a:cs typeface="AngsanaUPC" panose="020B0502040204020203" pitchFamily="18" charset="-34"/>
            </a:rPr>
            <a:t>Understand the benefits of linear mixed-effects modelling.</a:t>
          </a:r>
        </a:p>
      </dsp:txBody>
      <dsp:txXfrm>
        <a:off x="1939533" y="2099779"/>
        <a:ext cx="4362067" cy="1679249"/>
      </dsp:txXfrm>
    </dsp:sp>
    <dsp:sp modelId="{514F82BC-9A0A-4D4E-8EDE-D43108403F54}">
      <dsp:nvSpPr>
        <dsp:cNvPr id="0" name=""/>
        <dsp:cNvSpPr/>
      </dsp:nvSpPr>
      <dsp:spPr>
        <a:xfrm>
          <a:off x="0" y="4198841"/>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49C19F-804A-445F-B660-32ABCBCAB16D}">
      <dsp:nvSpPr>
        <dsp:cNvPr id="0" name=""/>
        <dsp:cNvSpPr/>
      </dsp:nvSpPr>
      <dsp:spPr>
        <a:xfrm>
          <a:off x="507973" y="4576672"/>
          <a:ext cx="923587" cy="9235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AE8381-CB95-46A5-9808-D8A6FF21AD32}">
      <dsp:nvSpPr>
        <dsp:cNvPr id="0" name=""/>
        <dsp:cNvSpPr/>
      </dsp:nvSpPr>
      <dsp:spPr>
        <a:xfrm>
          <a:off x="1939533" y="4198841"/>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justLow" defTabSz="889000">
            <a:lnSpc>
              <a:spcPct val="100000"/>
            </a:lnSpc>
            <a:spcBef>
              <a:spcPct val="0"/>
            </a:spcBef>
            <a:spcAft>
              <a:spcPct val="35000"/>
            </a:spcAft>
            <a:buNone/>
          </a:pPr>
          <a:r>
            <a:rPr lang="en-US" sz="2000" b="0" i="0" kern="1200" dirty="0">
              <a:solidFill>
                <a:prstClr val="black">
                  <a:hueOff val="0"/>
                  <a:satOff val="0"/>
                  <a:lumOff val="0"/>
                  <a:alphaOff val="0"/>
                </a:prstClr>
              </a:solidFill>
              <a:latin typeface="Amasis MT Pro" panose="02040504050005020304" pitchFamily="18" charset="0"/>
              <a:ea typeface="ADLaM Display" panose="020F0502020204030204" pitchFamily="2" charset="0"/>
              <a:cs typeface="AngsanaUPC" panose="020B0502040204020203" pitchFamily="18" charset="-34"/>
            </a:rPr>
            <a:t>Understand the benefits of generalized linear modelling.</a:t>
          </a:r>
        </a:p>
      </dsp:txBody>
      <dsp:txXfrm>
        <a:off x="1939533" y="4198841"/>
        <a:ext cx="4362067" cy="16792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86FBD-CE67-45F5-AD17-4350A2FD4CC4}">
      <dsp:nvSpPr>
        <dsp:cNvPr id="0" name=""/>
        <dsp:cNvSpPr/>
      </dsp:nvSpPr>
      <dsp:spPr>
        <a:xfrm>
          <a:off x="0" y="531"/>
          <a:ext cx="10812694"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C91197-8B15-4628-B914-AA58C506869C}">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6FD34C-896F-4076-A4D2-AAB38B9504C1}">
      <dsp:nvSpPr>
        <dsp:cNvPr id="0" name=""/>
        <dsp:cNvSpPr/>
      </dsp:nvSpPr>
      <dsp:spPr>
        <a:xfrm>
          <a:off x="1435590" y="531"/>
          <a:ext cx="9377103"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11200">
            <a:lnSpc>
              <a:spcPct val="100000"/>
            </a:lnSpc>
            <a:spcBef>
              <a:spcPct val="0"/>
            </a:spcBef>
            <a:spcAft>
              <a:spcPct val="35000"/>
            </a:spcAft>
            <a:buNone/>
          </a:pPr>
          <a:r>
            <a:rPr lang="en-US" sz="1600" b="1" i="0" kern="1200" dirty="0"/>
            <a:t>Random Component</a:t>
          </a:r>
          <a:r>
            <a:rPr lang="en-US" sz="1600" b="0" i="0" kern="1200" dirty="0"/>
            <a:t> - specifies the probability distribution of the response variable; e.g., normal distribution for </a:t>
          </a:r>
          <a:r>
            <a:rPr lang="en-US" sz="1600" kern="1200" dirty="0"/>
            <a:t>Y</a:t>
          </a:r>
          <a:r>
            <a:rPr lang="en-US" sz="1600" b="0" i="0" kern="1200" dirty="0"/>
            <a:t> in the classical regression model, or binomial distribution for Y in the binary logistic regression model. This is the only random component in the model; there is not a separate error term.</a:t>
          </a:r>
          <a:endParaRPr lang="en-US" sz="1600" kern="1200" dirty="0"/>
        </a:p>
      </dsp:txBody>
      <dsp:txXfrm>
        <a:off x="1435590" y="531"/>
        <a:ext cx="9377103" cy="1242935"/>
      </dsp:txXfrm>
    </dsp:sp>
    <dsp:sp modelId="{2D5BBC6E-4BC2-42C6-AD10-A7F57957650E}">
      <dsp:nvSpPr>
        <dsp:cNvPr id="0" name=""/>
        <dsp:cNvSpPr/>
      </dsp:nvSpPr>
      <dsp:spPr>
        <a:xfrm>
          <a:off x="0" y="1554201"/>
          <a:ext cx="10812694"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9EF8AF-E86F-46AB-8644-10AD1346418B}">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040FA6-1C79-4F60-A1AF-CB8F109663C9}">
      <dsp:nvSpPr>
        <dsp:cNvPr id="0" name=""/>
        <dsp:cNvSpPr/>
      </dsp:nvSpPr>
      <dsp:spPr>
        <a:xfrm>
          <a:off x="1435590" y="1554201"/>
          <a:ext cx="9377103"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11200">
            <a:lnSpc>
              <a:spcPct val="100000"/>
            </a:lnSpc>
            <a:spcBef>
              <a:spcPct val="0"/>
            </a:spcBef>
            <a:spcAft>
              <a:spcPct val="35000"/>
            </a:spcAft>
            <a:buNone/>
          </a:pPr>
          <a:r>
            <a:rPr lang="en-US" sz="1600" b="1" i="0" kern="1200" dirty="0"/>
            <a:t>Systematic Component</a:t>
          </a:r>
          <a:r>
            <a:rPr lang="en-US" sz="1600" b="0" i="0" kern="1200" dirty="0"/>
            <a:t> - specifies the explanatory variables                                           in the model, more specifically, their linear combination; e.g.,                                          , as we have seen in a linear regression, and as we will see in the logistic regression in this lesson.</a:t>
          </a:r>
          <a:endParaRPr lang="en-US" sz="1600" kern="1200" dirty="0"/>
        </a:p>
      </dsp:txBody>
      <dsp:txXfrm>
        <a:off x="1435590" y="1554201"/>
        <a:ext cx="9377103" cy="1242935"/>
      </dsp:txXfrm>
    </dsp:sp>
    <dsp:sp modelId="{DBFE5510-0498-4BB7-8932-B1895F848153}">
      <dsp:nvSpPr>
        <dsp:cNvPr id="0" name=""/>
        <dsp:cNvSpPr/>
      </dsp:nvSpPr>
      <dsp:spPr>
        <a:xfrm>
          <a:off x="0" y="3107870"/>
          <a:ext cx="10812694"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7F1138-3042-45E1-A4EB-8A64330AA3FD}">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332A28-F5FC-4382-9348-D00D1EB0CF7C}">
      <dsp:nvSpPr>
        <dsp:cNvPr id="0" name=""/>
        <dsp:cNvSpPr/>
      </dsp:nvSpPr>
      <dsp:spPr>
        <a:xfrm>
          <a:off x="1435590" y="3107870"/>
          <a:ext cx="9377103"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11200">
            <a:lnSpc>
              <a:spcPct val="100000"/>
            </a:lnSpc>
            <a:spcBef>
              <a:spcPct val="0"/>
            </a:spcBef>
            <a:spcAft>
              <a:spcPct val="35000"/>
            </a:spcAft>
            <a:buNone/>
          </a:pPr>
          <a:r>
            <a:rPr lang="en-US" sz="1600" b="1" i="0" kern="1200" dirty="0"/>
            <a:t>Link Function,                        </a:t>
          </a:r>
          <a:r>
            <a:rPr lang="en-US" sz="1600" b="0" i="0" kern="1200" dirty="0"/>
            <a:t>- specifies the link between the random and the systematic components. It indicates how the expected value of the response relates to the linear combination of explanatory variables; e.g.,                                                     for classical regression, or                                                    for logistic regression.</a:t>
          </a:r>
          <a:endParaRPr lang="en-US" sz="1600" kern="1200" dirty="0"/>
        </a:p>
      </dsp:txBody>
      <dsp:txXfrm>
        <a:off x="1435590" y="3107870"/>
        <a:ext cx="9377103"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11:39:10.776"/>
    </inkml:context>
    <inkml:brush xml:id="br0">
      <inkml:brushProperty name="width" value="0.1" units="cm"/>
      <inkml:brushProperty name="height" value="0.1" units="cm"/>
    </inkml:brush>
  </inkml:definitions>
  <inkml:trace contextRef="#ctx0" brushRef="#br0">0 0 1312 0 0,'0'3'-416'0'0,"2"-1"104"0"0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11:42:09.009"/>
    </inkml:context>
    <inkml:brush xml:id="br0">
      <inkml:brushProperty name="width" value="0.1" units="cm"/>
      <inkml:brushProperty name="height" value="0.1" units="cm"/>
    </inkml:brush>
  </inkml:definitions>
  <inkml:trace contextRef="#ctx0" brushRef="#br0">0 5 832 0 0,'5'-3'168'0'0,"-3"1"-552"0"0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11:43:09.262"/>
    </inkml:context>
    <inkml:brush xml:id="br0">
      <inkml:brushProperty name="width" value="0.1" units="cm"/>
      <inkml:brushProperty name="height" value="0.1" units="cm"/>
    </inkml:brush>
  </inkml:definitions>
  <inkml:trace contextRef="#ctx0" brushRef="#br0">1 0 464 0 0,'0'0'1424'0'0,"1"0"-1264"0"0,1 0-136 0 0,-1 0 32 0 0,1 0-80 0 0,-1 0-208 0 0,1 0-344 0 0,-1 0 56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9-03T11:43:09.666"/>
    </inkml:context>
    <inkml:brush xml:id="br0">
      <inkml:brushProperty name="width" value="0.1" units="cm"/>
      <inkml:brushProperty name="height" value="0.1" units="cm"/>
    </inkml:brush>
  </inkml:definitions>
  <inkml:trace contextRef="#ctx0" brushRef="#br0">93 0 440 0 0,'-36'35'2094'0'0,"35"-35"-1966"0"0,1 0 0 0 0,-1 0 0 0 0,1 0 0 0 0,-1 0 0 0 0,1 0 0 0 0,-1 0 0 0 0,1 0 0 0 0,0-1 0 0 0,-1 1 1 0 0,1 0-1 0 0,-1 0 0 0 0,1-1 0 0 0,-1 1 0 0 0,1 0 0 0 0,0-1 0 0 0,-1 1 0 0 0,1 0 0 0 0,0-1 0 0 0,-1 1 0 0 0,1 0 0 0 0,0-1 0 0 0,0 1 0 0 0,-1-1 1 0 0,1 1-1 0 0,0 0 0 0 0,0-1 0 0 0,-1 0 0 0 0,1 1-70 0 0,0-1 0 0 0,0 1 0 0 0,0 0 0 0 0,0 0 0 0 0,-1-1 0 0 0,1 1 0 0 0,0 0-1 0 0,0 0 1 0 0,0-1 0 0 0,0 1 0 0 0,0 0 0 0 0,0-1 0 0 0,0 1 0 0 0,0 0 0 0 0,0-1 0 0 0,0 1 0 0 0,0 0 0 0 0,0 0 0 0 0,0-1 0 0 0,0 1 0 0 0,0 0 0 0 0,0-1 0 0 0,0 1 0 0 0,0 0 0 0 0,0-1 0 0 0,0 1 0 0 0,1 0 0 0 0,-1 0 0 0 0,0-1 0 0 0,0 1-1 0 0,0 0 1 0 0,1 0 0 0 0,-1-1 0 0 0,0 1 0 0 0,0 0 0 0 0,0 0 0 0 0,1 0 0 0 0,-1-1 0 0 0,0 1 0 0 0,0 0 0 0 0,1 0 0 0 0,-1 0 0 0 0,0 0 0 0 0,1 0 0 0 0,-1 0 0 0 0,0-1 0 0 0,0 1 0 0 0,1 0 0 0 0,-1 0 0 0 0,0 0 0 0 0,1 0 0 0 0,-1 0 0 0 0,0 0-1 0 0,1 0 1 0 0,-1 0 0 0 0,1 1 0 0 0,-9 7 1421 0 0,-9 11-5746 0 0,-8 7 2169 0 0,25-26 2038 0 0,-1 1 0 0 0,1-1 0 0 0,0 1 0 0 0,-1 0 0 0 0,1-1 0 0 0,0 1 1 0 0,0-1-1 0 0,-1 1 0 0 0,1 0 0 0 0,0-1 0 0 0,0 1 0 0 0,0-1 0 0 0,0 1 0 0 0,0 0 0 0 0,0-1 0 0 0,0 1 0 0 0,0 0 1 0 0,0-1-1 0 0,0 1 0 0 0,0-1 0 0 0,0 1 0 0 0,0 0 0 0 0,1 0 0 0 0,0 4-592 0 0,-1 4-347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374C0-41CC-4FC8-8525-F9F5B3FA6C7C}" type="datetimeFigureOut">
              <a:rPr lang="en-GB" smtClean="0"/>
              <a:t>15/07/2024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B504F8-8E51-4DB5-81FE-C6550D5DBDB6}" type="slidenum">
              <a:rPr lang="en-GB" smtClean="0"/>
              <a:t>‹#›</a:t>
            </a:fld>
            <a:endParaRPr lang="en-GB"/>
          </a:p>
        </p:txBody>
      </p:sp>
    </p:spTree>
    <p:extLst>
      <p:ext uri="{BB962C8B-B14F-4D97-AF65-F5344CB8AC3E}">
        <p14:creationId xmlns:p14="http://schemas.microsoft.com/office/powerpoint/2010/main" val="1906810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baskool.com/business-concepts/statistics/7554-offset.ht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nline.stat.psu.edu/stat504/lesson/6"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stata.com/manuals/rglm.pdf"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1B504F8-8E51-4DB5-81FE-C6550D5DBDB6}" type="slidenum">
              <a:rPr lang="en-GB" smtClean="0"/>
              <a:t>1</a:t>
            </a:fld>
            <a:endParaRPr lang="en-GB"/>
          </a:p>
        </p:txBody>
      </p:sp>
    </p:spTree>
    <p:extLst>
      <p:ext uri="{BB962C8B-B14F-4D97-AF65-F5344CB8AC3E}">
        <p14:creationId xmlns:p14="http://schemas.microsoft.com/office/powerpoint/2010/main" val="584621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0000"/>
                </a:solidFill>
              </a:rPr>
              <a:t>complex multilevel </a:t>
            </a:r>
            <a:r>
              <a:rPr lang="en-US" b="0" i="0" dirty="0">
                <a:solidFill>
                  <a:srgbClr val="FF0000"/>
                </a:solidFill>
                <a:effectLst/>
                <a:latin typeface="IBM Plex Sans" panose="020B0503050203000203" pitchFamily="34" charset="0"/>
              </a:rPr>
              <a:t>models ==</a:t>
            </a:r>
            <a:r>
              <a:rPr lang="en-GB" b="1" i="0" dirty="0">
                <a:solidFill>
                  <a:srgbClr val="202122"/>
                </a:solidFill>
                <a:effectLst/>
                <a:latin typeface="Arial" panose="020B0604020202020204" pitchFamily="34" charset="0"/>
              </a:rPr>
              <a:t>hierarchical linear models</a:t>
            </a:r>
            <a:r>
              <a:rPr lang="en-GB" b="0" i="0" dirty="0">
                <a:solidFill>
                  <a:srgbClr val="202122"/>
                </a:solidFill>
                <a:effectLst/>
                <a:latin typeface="Arial" panose="020B0604020202020204" pitchFamily="34" charset="0"/>
              </a:rPr>
              <a:t>, </a:t>
            </a:r>
            <a:r>
              <a:rPr lang="en-GB" b="1" i="0" dirty="0">
                <a:solidFill>
                  <a:srgbClr val="202122"/>
                </a:solidFill>
                <a:effectLst/>
                <a:latin typeface="Arial" panose="020B0604020202020204" pitchFamily="34" charset="0"/>
              </a:rPr>
              <a:t>linear mixed-effect model</a:t>
            </a:r>
            <a:r>
              <a:rPr lang="en-GB" b="0" i="0" dirty="0">
                <a:solidFill>
                  <a:srgbClr val="202122"/>
                </a:solidFill>
                <a:effectLst/>
                <a:latin typeface="Arial" panose="020B0604020202020204" pitchFamily="34" charset="0"/>
              </a:rPr>
              <a:t>, </a:t>
            </a:r>
            <a:r>
              <a:rPr lang="en-GB" b="1" i="0" dirty="0">
                <a:solidFill>
                  <a:srgbClr val="202122"/>
                </a:solidFill>
                <a:effectLst/>
                <a:latin typeface="Arial" panose="020B0604020202020204" pitchFamily="34" charset="0"/>
              </a:rPr>
              <a:t>mixed models</a:t>
            </a:r>
            <a:r>
              <a:rPr lang="en-GB" b="0" i="0" dirty="0">
                <a:solidFill>
                  <a:srgbClr val="202122"/>
                </a:solidFill>
                <a:effectLst/>
                <a:latin typeface="Arial" panose="020B0604020202020204" pitchFamily="34" charset="0"/>
              </a:rPr>
              <a:t>, </a:t>
            </a:r>
            <a:r>
              <a:rPr lang="en-GB" b="1" i="0" dirty="0">
                <a:solidFill>
                  <a:srgbClr val="202122"/>
                </a:solidFill>
                <a:effectLst/>
                <a:latin typeface="Arial" panose="020B0604020202020204" pitchFamily="34" charset="0"/>
              </a:rPr>
              <a:t>nested data models</a:t>
            </a:r>
            <a:r>
              <a:rPr lang="en-GB" b="0" i="0" dirty="0">
                <a:solidFill>
                  <a:srgbClr val="202122"/>
                </a:solidFill>
                <a:effectLst/>
                <a:latin typeface="Arial" panose="020B0604020202020204" pitchFamily="34" charset="0"/>
              </a:rPr>
              <a:t>, </a:t>
            </a:r>
            <a:r>
              <a:rPr lang="en-GB" b="1" i="0" dirty="0">
                <a:solidFill>
                  <a:srgbClr val="202122"/>
                </a:solidFill>
                <a:effectLst/>
                <a:latin typeface="Arial" panose="020B0604020202020204" pitchFamily="34" charset="0"/>
              </a:rPr>
              <a:t>random coefficient</a:t>
            </a:r>
            <a:r>
              <a:rPr lang="en-GB" b="0" i="0" dirty="0">
                <a:solidFill>
                  <a:srgbClr val="202122"/>
                </a:solidFill>
                <a:effectLst/>
                <a:latin typeface="Arial" panose="020B0604020202020204" pitchFamily="34" charset="0"/>
              </a:rPr>
              <a:t>, </a:t>
            </a:r>
            <a:r>
              <a:rPr lang="en-GB" b="1" i="0" dirty="0">
                <a:solidFill>
                  <a:srgbClr val="202122"/>
                </a:solidFill>
                <a:effectLst/>
                <a:latin typeface="Arial" panose="020B0604020202020204" pitchFamily="34" charset="0"/>
              </a:rPr>
              <a:t>random-effects models</a:t>
            </a:r>
            <a:r>
              <a:rPr lang="en-GB" b="0" i="0" dirty="0">
                <a:solidFill>
                  <a:srgbClr val="202122"/>
                </a:solidFill>
                <a:effectLst/>
                <a:latin typeface="Arial" panose="020B0604020202020204" pitchFamily="34" charset="0"/>
              </a:rPr>
              <a:t>, </a:t>
            </a:r>
            <a:r>
              <a:rPr lang="en-GB" b="1" i="0" dirty="0">
                <a:solidFill>
                  <a:srgbClr val="202122"/>
                </a:solidFill>
                <a:effectLst/>
                <a:latin typeface="Arial" panose="020B0604020202020204" pitchFamily="34" charset="0"/>
              </a:rPr>
              <a:t>random parameter models</a:t>
            </a:r>
            <a:r>
              <a:rPr lang="en-GB" b="0" i="0" dirty="0">
                <a:solidFill>
                  <a:srgbClr val="202122"/>
                </a:solidFill>
                <a:effectLst/>
                <a:latin typeface="Arial" panose="020B0604020202020204" pitchFamily="34" charset="0"/>
              </a:rPr>
              <a:t>, or </a:t>
            </a:r>
            <a:r>
              <a:rPr lang="en-GB" b="1" i="0" dirty="0">
                <a:solidFill>
                  <a:srgbClr val="202122"/>
                </a:solidFill>
                <a:effectLst/>
                <a:latin typeface="Arial" panose="020B0604020202020204" pitchFamily="34" charset="0"/>
              </a:rPr>
              <a:t>split-plot designs</a:t>
            </a:r>
            <a:endParaRPr lang="en-GB" dirty="0"/>
          </a:p>
        </p:txBody>
      </p:sp>
      <p:sp>
        <p:nvSpPr>
          <p:cNvPr id="4" name="Slide Number Placeholder 3"/>
          <p:cNvSpPr>
            <a:spLocks noGrp="1"/>
          </p:cNvSpPr>
          <p:nvPr>
            <p:ph type="sldNum" sz="quarter" idx="5"/>
          </p:nvPr>
        </p:nvSpPr>
        <p:spPr/>
        <p:txBody>
          <a:bodyPr/>
          <a:lstStyle/>
          <a:p>
            <a:fld id="{81B504F8-8E51-4DB5-81FE-C6550D5DBDB6}" type="slidenum">
              <a:rPr lang="en-GB" smtClean="0"/>
              <a:t>53</a:t>
            </a:fld>
            <a:endParaRPr lang="en-GB"/>
          </a:p>
        </p:txBody>
      </p:sp>
    </p:spTree>
    <p:extLst>
      <p:ext uri="{BB962C8B-B14F-4D97-AF65-F5344CB8AC3E}">
        <p14:creationId xmlns:p14="http://schemas.microsoft.com/office/powerpoint/2010/main" val="2164328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0" dirty="0">
                <a:effectLst/>
                <a:latin typeface="Source Sans Pro" panose="020B0503030403020204" pitchFamily="34" charset="0"/>
              </a:rPr>
              <a:t>Remember, the species richness data come from multiple sites within multiple beaches. While each beach may be independent, sites within a beach are likely to have similar species richness due simply to their proximity within the same beach. In other words, observations among sites within a beach are </a:t>
            </a:r>
            <a:r>
              <a:rPr lang="en-US" sz="800" b="1" i="0" dirty="0">
                <a:effectLst/>
                <a:latin typeface="Source Sans Pro" panose="020B0503030403020204" pitchFamily="34" charset="0"/>
              </a:rPr>
              <a:t>not independent</a:t>
            </a:r>
            <a:r>
              <a:rPr lang="en-US" sz="800" b="0" i="0" dirty="0">
                <a:effectLst/>
                <a:latin typeface="Source Sans Pro" panose="020B0503030403020204" pitchFamily="34" charset="0"/>
              </a:rPr>
              <a:t>. Another way of saying this is that the data are </a:t>
            </a:r>
            <a:r>
              <a:rPr lang="en-US" sz="800" b="1" i="0" dirty="0">
                <a:effectLst/>
                <a:latin typeface="Source Sans Pro" panose="020B0503030403020204" pitchFamily="34" charset="0"/>
              </a:rPr>
              <a:t>nested</a:t>
            </a:r>
            <a:r>
              <a:rPr lang="en-US" sz="800" b="0" i="0" dirty="0">
                <a:effectLst/>
                <a:latin typeface="Source Sans Pro" panose="020B0503030403020204" pitchFamily="34" charset="0"/>
              </a:rPr>
              <a:t>. Nesting in this sense is a product of the experimental design (i.e. we chose to sample 5 sites within each beach) and not necessarily of the data itself. Other types of nested data include: sampling the same individual pre- and post-treatment or sampling them multiple times (i.e. repeated measures), or sampling multiple tissues from the same individuals. We can visualize the non-independence of observation within the same beach by producing a figure similar to the one above but clustered by beach (each beach is a different </a:t>
            </a:r>
            <a:r>
              <a:rPr lang="en-US" sz="800" b="0" i="0" dirty="0" err="1">
                <a:effectLst/>
                <a:latin typeface="Source Sans Pro" panose="020B0503030403020204" pitchFamily="34" charset="0"/>
              </a:rPr>
              <a:t>colour</a:t>
            </a:r>
            <a:r>
              <a:rPr lang="en-US" sz="800" b="0" i="0" dirty="0">
                <a:effectLst/>
                <a:latin typeface="Source Sans Pro" panose="020B0503030403020204" pitchFamily="34" charset="0"/>
              </a:rPr>
              <a:t>).</a:t>
            </a:r>
          </a:p>
          <a:p>
            <a:endParaRPr lang="en-GB" dirty="0"/>
          </a:p>
        </p:txBody>
      </p:sp>
      <p:sp>
        <p:nvSpPr>
          <p:cNvPr id="4" name="Slide Number Placeholder 3"/>
          <p:cNvSpPr>
            <a:spLocks noGrp="1"/>
          </p:cNvSpPr>
          <p:nvPr>
            <p:ph type="sldNum" sz="quarter" idx="5"/>
          </p:nvPr>
        </p:nvSpPr>
        <p:spPr/>
        <p:txBody>
          <a:bodyPr/>
          <a:lstStyle/>
          <a:p>
            <a:fld id="{81B504F8-8E51-4DB5-81FE-C6550D5DBDB6}" type="slidenum">
              <a:rPr lang="en-GB" smtClean="0"/>
              <a:t>18</a:t>
            </a:fld>
            <a:endParaRPr lang="en-GB"/>
          </a:p>
        </p:txBody>
      </p:sp>
    </p:spTree>
    <p:extLst>
      <p:ext uri="{BB962C8B-B14F-4D97-AF65-F5344CB8AC3E}">
        <p14:creationId xmlns:p14="http://schemas.microsoft.com/office/powerpoint/2010/main" val="3629596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555555"/>
                </a:solidFill>
                <a:effectLst/>
                <a:latin typeface="Source Sans Pro" panose="020B0503030403020204" pitchFamily="34" charset="0"/>
              </a:rPr>
              <a:t>That’s a lot of terms! Note what’s happening here. The model is estimating a separate effect for each level of beach (8 total since 1 is used as the reference). Because we need one degree of freedom to estimate each of these, that’s a total of 8 degrees of freedom! In this case, it had little effect of changing our interpretation of the effects of NAP on richness (which is still negative and significant). However, sometimes the inclusion of additional terms in this way will change the estimated effect of other terms in the model and alter their interpretation. The question we need to ask ourselves here is: </a:t>
            </a:r>
            <a:r>
              <a:rPr lang="en-US" b="0" i="1" dirty="0">
                <a:solidFill>
                  <a:srgbClr val="555555"/>
                </a:solidFill>
                <a:effectLst/>
                <a:latin typeface="Source Sans Pro" panose="020B0503030403020204" pitchFamily="34" charset="0"/>
              </a:rPr>
              <a:t>Do we really care about differences between beaches?</a:t>
            </a:r>
            <a:r>
              <a:rPr lang="en-US" b="0" i="0" dirty="0">
                <a:solidFill>
                  <a:srgbClr val="555555"/>
                </a:solidFill>
                <a:effectLst/>
                <a:latin typeface="Source Sans Pro" panose="020B0503030403020204" pitchFamily="34" charset="0"/>
              </a:rPr>
              <a:t> Maybe but probably not. These beaches were a random subset of all beaches that could have been chosen but we still need to account for the non-independence of observations within beaches. This is where random-effects become useful.</a:t>
            </a:r>
          </a:p>
          <a:p>
            <a:pPr algn="l"/>
            <a:r>
              <a:rPr lang="en-US" b="0" i="0" dirty="0">
                <a:solidFill>
                  <a:srgbClr val="333333"/>
                </a:solidFill>
                <a:effectLst/>
                <a:latin typeface="inherit"/>
              </a:rPr>
              <a:t>Random-effect models</a:t>
            </a:r>
          </a:p>
          <a:p>
            <a:endParaRPr lang="en-GB" dirty="0"/>
          </a:p>
        </p:txBody>
      </p:sp>
      <p:sp>
        <p:nvSpPr>
          <p:cNvPr id="4" name="Slide Number Placeholder 3"/>
          <p:cNvSpPr>
            <a:spLocks noGrp="1"/>
          </p:cNvSpPr>
          <p:nvPr>
            <p:ph type="sldNum" sz="quarter" idx="5"/>
          </p:nvPr>
        </p:nvSpPr>
        <p:spPr/>
        <p:txBody>
          <a:bodyPr/>
          <a:lstStyle/>
          <a:p>
            <a:fld id="{81B504F8-8E51-4DB5-81FE-C6550D5DBDB6}" type="slidenum">
              <a:rPr lang="en-GB" smtClean="0"/>
              <a:t>20</a:t>
            </a:fld>
            <a:endParaRPr lang="en-GB"/>
          </a:p>
        </p:txBody>
      </p:sp>
    </p:spTree>
    <p:extLst>
      <p:ext uri="{BB962C8B-B14F-4D97-AF65-F5344CB8AC3E}">
        <p14:creationId xmlns:p14="http://schemas.microsoft.com/office/powerpoint/2010/main" val="384587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Offset - Meaning &amp; Definition | Statistics Overview | MBA </a:t>
            </a:r>
            <a:r>
              <a:rPr lang="en-US" dirty="0" err="1">
                <a:hlinkClick r:id="rId3"/>
              </a:rPr>
              <a:t>Skool</a:t>
            </a:r>
            <a:endParaRPr lang="en-GB" dirty="0"/>
          </a:p>
        </p:txBody>
      </p:sp>
      <p:sp>
        <p:nvSpPr>
          <p:cNvPr id="4" name="Slide Number Placeholder 3"/>
          <p:cNvSpPr>
            <a:spLocks noGrp="1"/>
          </p:cNvSpPr>
          <p:nvPr>
            <p:ph type="sldNum" sz="quarter" idx="5"/>
          </p:nvPr>
        </p:nvSpPr>
        <p:spPr/>
        <p:txBody>
          <a:bodyPr/>
          <a:lstStyle/>
          <a:p>
            <a:fld id="{81B504F8-8E51-4DB5-81FE-C6550D5DBDB6}" type="slidenum">
              <a:rPr lang="en-GB" smtClean="0"/>
              <a:t>27</a:t>
            </a:fld>
            <a:endParaRPr lang="en-GB"/>
          </a:p>
        </p:txBody>
      </p:sp>
    </p:spTree>
    <p:extLst>
      <p:ext uri="{BB962C8B-B14F-4D97-AF65-F5344CB8AC3E}">
        <p14:creationId xmlns:p14="http://schemas.microsoft.com/office/powerpoint/2010/main" val="334748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161616"/>
                </a:solidFill>
                <a:effectLst/>
                <a:latin typeface="IBM Plex Sans" panose="020B0503050203000203" pitchFamily="34" charset="0"/>
              </a:rPr>
              <a:t>Offset.</a:t>
            </a:r>
            <a:r>
              <a:rPr lang="en-US" b="0" i="0" dirty="0">
                <a:solidFill>
                  <a:srgbClr val="161616"/>
                </a:solidFill>
                <a:effectLst/>
                <a:latin typeface="IBM Plex Sans" panose="020B0503050203000203" pitchFamily="34" charset="0"/>
              </a:rPr>
              <a:t> The offset term is a "structural" predictor. Its coefficient is not estimated by the model but is assumed to have the value 1; thus, the values of the offset are simply added to the linear predictor of the target. This is especially useful in Poisson regression models, where each case may have different levels of exposure to the event of interest.</a:t>
            </a:r>
          </a:p>
          <a:p>
            <a:endParaRPr lang="en-US" b="0" i="0" dirty="0">
              <a:solidFill>
                <a:srgbClr val="161616"/>
              </a:solidFill>
              <a:effectLst/>
              <a:latin typeface="IBM Plex Sans" panose="020B0503050203000203" pitchFamily="34" charset="0"/>
            </a:endParaRPr>
          </a:p>
          <a:p>
            <a:r>
              <a:rPr lang="en-US" b="0" i="0" dirty="0">
                <a:solidFill>
                  <a:srgbClr val="161616"/>
                </a:solidFill>
                <a:effectLst/>
                <a:latin typeface="IBM Plex Sans" panose="020B0503050203000203" pitchFamily="34" charset="0"/>
              </a:rPr>
              <a:t>For example, when modeling accident rates for individual drivers, there is an important difference between a driver who has been at fault in one accident in three years of experience and a driver who has been at fault in one accident in 25 years! The number of accidents can be modeled as a Poisson or negative binomial response with a log link if the natural log of the experience of the driver is included as an offset term.</a:t>
            </a:r>
            <a:endParaRPr lang="en-GB" dirty="0"/>
          </a:p>
        </p:txBody>
      </p:sp>
      <p:sp>
        <p:nvSpPr>
          <p:cNvPr id="4" name="Slide Number Placeholder 3"/>
          <p:cNvSpPr>
            <a:spLocks noGrp="1"/>
          </p:cNvSpPr>
          <p:nvPr>
            <p:ph type="sldNum" sz="quarter" idx="5"/>
          </p:nvPr>
        </p:nvSpPr>
        <p:spPr/>
        <p:txBody>
          <a:bodyPr/>
          <a:lstStyle/>
          <a:p>
            <a:fld id="{81B504F8-8E51-4DB5-81FE-C6550D5DBDB6}" type="slidenum">
              <a:rPr lang="en-GB" smtClean="0"/>
              <a:t>30</a:t>
            </a:fld>
            <a:endParaRPr lang="en-GB"/>
          </a:p>
        </p:txBody>
      </p:sp>
    </p:spTree>
    <p:extLst>
      <p:ext uri="{BB962C8B-B14F-4D97-AF65-F5344CB8AC3E}">
        <p14:creationId xmlns:p14="http://schemas.microsoft.com/office/powerpoint/2010/main" val="924673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6: Binary Logistic Regression | STAT 504 (psu.edu)</a:t>
            </a:r>
            <a:r>
              <a:rPr lang="en-US" dirty="0"/>
              <a:t>   </a:t>
            </a:r>
            <a:endParaRPr lang="en-GB" dirty="0"/>
          </a:p>
        </p:txBody>
      </p:sp>
      <p:sp>
        <p:nvSpPr>
          <p:cNvPr id="4" name="Slide Number Placeholder 3"/>
          <p:cNvSpPr>
            <a:spLocks noGrp="1"/>
          </p:cNvSpPr>
          <p:nvPr>
            <p:ph type="sldNum" sz="quarter" idx="5"/>
          </p:nvPr>
        </p:nvSpPr>
        <p:spPr/>
        <p:txBody>
          <a:bodyPr/>
          <a:lstStyle/>
          <a:p>
            <a:fld id="{81B504F8-8E51-4DB5-81FE-C6550D5DBDB6}" type="slidenum">
              <a:rPr lang="en-GB" smtClean="0"/>
              <a:t>39</a:t>
            </a:fld>
            <a:endParaRPr lang="en-GB"/>
          </a:p>
        </p:txBody>
      </p:sp>
    </p:spTree>
    <p:extLst>
      <p:ext uri="{BB962C8B-B14F-4D97-AF65-F5344CB8AC3E}">
        <p14:creationId xmlns:p14="http://schemas.microsoft.com/office/powerpoint/2010/main" val="1199144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1B504F8-8E51-4DB5-81FE-C6550D5DBDB6}" type="slidenum">
              <a:rPr lang="en-GB" smtClean="0"/>
              <a:t>40</a:t>
            </a:fld>
            <a:endParaRPr lang="en-GB"/>
          </a:p>
        </p:txBody>
      </p:sp>
    </p:spTree>
    <p:extLst>
      <p:ext uri="{BB962C8B-B14F-4D97-AF65-F5344CB8AC3E}">
        <p14:creationId xmlns:p14="http://schemas.microsoft.com/office/powerpoint/2010/main" val="3912576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1B504F8-8E51-4DB5-81FE-C6550D5DBDB6}" type="slidenum">
              <a:rPr lang="en-GB" smtClean="0"/>
              <a:t>42</a:t>
            </a:fld>
            <a:endParaRPr lang="en-GB"/>
          </a:p>
        </p:txBody>
      </p:sp>
    </p:spTree>
    <p:extLst>
      <p:ext uri="{BB962C8B-B14F-4D97-AF65-F5344CB8AC3E}">
        <p14:creationId xmlns:p14="http://schemas.microsoft.com/office/powerpoint/2010/main" val="895268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rglm.pdf (stata.com)</a:t>
            </a:r>
            <a:endParaRPr lang="en-GB" dirty="0"/>
          </a:p>
        </p:txBody>
      </p:sp>
      <p:sp>
        <p:nvSpPr>
          <p:cNvPr id="4" name="Slide Number Placeholder 3"/>
          <p:cNvSpPr>
            <a:spLocks noGrp="1"/>
          </p:cNvSpPr>
          <p:nvPr>
            <p:ph type="sldNum" sz="quarter" idx="5"/>
          </p:nvPr>
        </p:nvSpPr>
        <p:spPr/>
        <p:txBody>
          <a:bodyPr/>
          <a:lstStyle/>
          <a:p>
            <a:fld id="{81B504F8-8E51-4DB5-81FE-C6550D5DBDB6}" type="slidenum">
              <a:rPr lang="en-GB" smtClean="0"/>
              <a:t>46</a:t>
            </a:fld>
            <a:endParaRPr lang="en-GB"/>
          </a:p>
        </p:txBody>
      </p:sp>
    </p:spTree>
    <p:extLst>
      <p:ext uri="{BB962C8B-B14F-4D97-AF65-F5344CB8AC3E}">
        <p14:creationId xmlns:p14="http://schemas.microsoft.com/office/powerpoint/2010/main" val="2721886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B0D28-842A-5B21-FF83-1288C6017F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E35D4F3-74C5-1ED6-1815-84379F3256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B33916-B41B-C15E-328A-0719BD98E090}"/>
              </a:ext>
            </a:extLst>
          </p:cNvPr>
          <p:cNvSpPr>
            <a:spLocks noGrp="1"/>
          </p:cNvSpPr>
          <p:nvPr>
            <p:ph type="dt" sz="half" idx="10"/>
          </p:nvPr>
        </p:nvSpPr>
        <p:spPr/>
        <p:txBody>
          <a:bodyPr/>
          <a:lstStyle/>
          <a:p>
            <a:fld id="{E25D8473-B577-4B7E-89AD-A0DA54B6F4CD}" type="datetimeFigureOut">
              <a:rPr lang="en-GB" smtClean="0"/>
              <a:t>15/07/2024</a:t>
            </a:fld>
            <a:endParaRPr lang="en-GB"/>
          </a:p>
        </p:txBody>
      </p:sp>
      <p:sp>
        <p:nvSpPr>
          <p:cNvPr id="5" name="Footer Placeholder 4">
            <a:extLst>
              <a:ext uri="{FF2B5EF4-FFF2-40B4-BE49-F238E27FC236}">
                <a16:creationId xmlns:a16="http://schemas.microsoft.com/office/drawing/2014/main" id="{1C4317AE-1C52-580B-66A1-D2EF2506D0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954AA4-1162-D0BA-78C7-9AA091FF0301}"/>
              </a:ext>
            </a:extLst>
          </p:cNvPr>
          <p:cNvSpPr>
            <a:spLocks noGrp="1"/>
          </p:cNvSpPr>
          <p:nvPr>
            <p:ph type="sldNum" sz="quarter" idx="12"/>
          </p:nvPr>
        </p:nvSpPr>
        <p:spPr/>
        <p:txBody>
          <a:bodyPr/>
          <a:lstStyle/>
          <a:p>
            <a:fld id="{EAD15E70-206E-473A-84DE-264B30E55792}" type="slidenum">
              <a:rPr lang="en-GB" smtClean="0"/>
              <a:t>‹#›</a:t>
            </a:fld>
            <a:endParaRPr lang="en-GB"/>
          </a:p>
        </p:txBody>
      </p:sp>
    </p:spTree>
    <p:extLst>
      <p:ext uri="{BB962C8B-B14F-4D97-AF65-F5344CB8AC3E}">
        <p14:creationId xmlns:p14="http://schemas.microsoft.com/office/powerpoint/2010/main" val="141708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3C6DA-8DD7-6AA0-BEB9-D29E149FA03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10DB9BA-6662-57CF-0EBF-1264A737B2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638CEB2-DAC4-1DA1-E0B6-B52B91883C1D}"/>
              </a:ext>
            </a:extLst>
          </p:cNvPr>
          <p:cNvSpPr>
            <a:spLocks noGrp="1"/>
          </p:cNvSpPr>
          <p:nvPr>
            <p:ph type="dt" sz="half" idx="10"/>
          </p:nvPr>
        </p:nvSpPr>
        <p:spPr/>
        <p:txBody>
          <a:bodyPr/>
          <a:lstStyle/>
          <a:p>
            <a:fld id="{E25D8473-B577-4B7E-89AD-A0DA54B6F4CD}" type="datetimeFigureOut">
              <a:rPr lang="en-GB" smtClean="0"/>
              <a:t>15/07/2024</a:t>
            </a:fld>
            <a:endParaRPr lang="en-GB"/>
          </a:p>
        </p:txBody>
      </p:sp>
      <p:sp>
        <p:nvSpPr>
          <p:cNvPr id="5" name="Footer Placeholder 4">
            <a:extLst>
              <a:ext uri="{FF2B5EF4-FFF2-40B4-BE49-F238E27FC236}">
                <a16:creationId xmlns:a16="http://schemas.microsoft.com/office/drawing/2014/main" id="{2EC0E25F-63EB-BFEC-D576-57A82D70358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0A9D77-31DC-07BF-B194-EBA5706EE41A}"/>
              </a:ext>
            </a:extLst>
          </p:cNvPr>
          <p:cNvSpPr>
            <a:spLocks noGrp="1"/>
          </p:cNvSpPr>
          <p:nvPr>
            <p:ph type="sldNum" sz="quarter" idx="12"/>
          </p:nvPr>
        </p:nvSpPr>
        <p:spPr/>
        <p:txBody>
          <a:bodyPr/>
          <a:lstStyle/>
          <a:p>
            <a:fld id="{EAD15E70-206E-473A-84DE-264B30E55792}" type="slidenum">
              <a:rPr lang="en-GB" smtClean="0"/>
              <a:t>‹#›</a:t>
            </a:fld>
            <a:endParaRPr lang="en-GB"/>
          </a:p>
        </p:txBody>
      </p:sp>
    </p:spTree>
    <p:extLst>
      <p:ext uri="{BB962C8B-B14F-4D97-AF65-F5344CB8AC3E}">
        <p14:creationId xmlns:p14="http://schemas.microsoft.com/office/powerpoint/2010/main" val="100591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F1384E-5589-4E04-8F46-60958A3A666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422ED2F-2E42-1C40-6B4C-71F3CDE8B0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9922614-1204-D4CE-C275-80CE3D518E2E}"/>
              </a:ext>
            </a:extLst>
          </p:cNvPr>
          <p:cNvSpPr>
            <a:spLocks noGrp="1"/>
          </p:cNvSpPr>
          <p:nvPr>
            <p:ph type="dt" sz="half" idx="10"/>
          </p:nvPr>
        </p:nvSpPr>
        <p:spPr/>
        <p:txBody>
          <a:bodyPr/>
          <a:lstStyle/>
          <a:p>
            <a:fld id="{E25D8473-B577-4B7E-89AD-A0DA54B6F4CD}" type="datetimeFigureOut">
              <a:rPr lang="en-GB" smtClean="0"/>
              <a:t>15/07/2024</a:t>
            </a:fld>
            <a:endParaRPr lang="en-GB"/>
          </a:p>
        </p:txBody>
      </p:sp>
      <p:sp>
        <p:nvSpPr>
          <p:cNvPr id="5" name="Footer Placeholder 4">
            <a:extLst>
              <a:ext uri="{FF2B5EF4-FFF2-40B4-BE49-F238E27FC236}">
                <a16:creationId xmlns:a16="http://schemas.microsoft.com/office/drawing/2014/main" id="{35B60F9A-FCE8-4BAB-3056-15BCAEBFBF8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72F6CD-76BD-1920-77F3-E1D0F297D8E3}"/>
              </a:ext>
            </a:extLst>
          </p:cNvPr>
          <p:cNvSpPr>
            <a:spLocks noGrp="1"/>
          </p:cNvSpPr>
          <p:nvPr>
            <p:ph type="sldNum" sz="quarter" idx="12"/>
          </p:nvPr>
        </p:nvSpPr>
        <p:spPr/>
        <p:txBody>
          <a:bodyPr/>
          <a:lstStyle/>
          <a:p>
            <a:fld id="{EAD15E70-206E-473A-84DE-264B30E55792}" type="slidenum">
              <a:rPr lang="en-GB" smtClean="0"/>
              <a:t>‹#›</a:t>
            </a:fld>
            <a:endParaRPr lang="en-GB"/>
          </a:p>
        </p:txBody>
      </p:sp>
    </p:spTree>
    <p:extLst>
      <p:ext uri="{BB962C8B-B14F-4D97-AF65-F5344CB8AC3E}">
        <p14:creationId xmlns:p14="http://schemas.microsoft.com/office/powerpoint/2010/main" val="2326500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61DFD-7BFC-2763-75FC-C545665AD3E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CDFF18B-27F0-F2EB-26BC-C20B947750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AFEC8FA-411A-6520-6D5E-2266CB56E60A}"/>
              </a:ext>
            </a:extLst>
          </p:cNvPr>
          <p:cNvSpPr>
            <a:spLocks noGrp="1"/>
          </p:cNvSpPr>
          <p:nvPr>
            <p:ph type="dt" sz="half" idx="10"/>
          </p:nvPr>
        </p:nvSpPr>
        <p:spPr/>
        <p:txBody>
          <a:bodyPr/>
          <a:lstStyle/>
          <a:p>
            <a:fld id="{E25D8473-B577-4B7E-89AD-A0DA54B6F4CD}" type="datetimeFigureOut">
              <a:rPr lang="en-GB" smtClean="0"/>
              <a:t>15/07/2024</a:t>
            </a:fld>
            <a:endParaRPr lang="en-GB"/>
          </a:p>
        </p:txBody>
      </p:sp>
      <p:sp>
        <p:nvSpPr>
          <p:cNvPr id="5" name="Footer Placeholder 4">
            <a:extLst>
              <a:ext uri="{FF2B5EF4-FFF2-40B4-BE49-F238E27FC236}">
                <a16:creationId xmlns:a16="http://schemas.microsoft.com/office/drawing/2014/main" id="{483FA8D2-66BB-B100-79AF-D238DC0C16C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53CFB74-4AC8-2269-7E3C-C3C1BBB540D3}"/>
              </a:ext>
            </a:extLst>
          </p:cNvPr>
          <p:cNvSpPr>
            <a:spLocks noGrp="1"/>
          </p:cNvSpPr>
          <p:nvPr>
            <p:ph type="sldNum" sz="quarter" idx="12"/>
          </p:nvPr>
        </p:nvSpPr>
        <p:spPr/>
        <p:txBody>
          <a:bodyPr/>
          <a:lstStyle/>
          <a:p>
            <a:fld id="{EAD15E70-206E-473A-84DE-264B30E55792}" type="slidenum">
              <a:rPr lang="en-GB" smtClean="0"/>
              <a:t>‹#›</a:t>
            </a:fld>
            <a:endParaRPr lang="en-GB"/>
          </a:p>
        </p:txBody>
      </p:sp>
    </p:spTree>
    <p:extLst>
      <p:ext uri="{BB962C8B-B14F-4D97-AF65-F5344CB8AC3E}">
        <p14:creationId xmlns:p14="http://schemas.microsoft.com/office/powerpoint/2010/main" val="3859859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F6DE7-0993-0D01-BE27-8C5CC3D848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65287AB-B0D3-601D-077A-32702B091A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391601-0E52-4DD2-6EAB-CC63F6766D3A}"/>
              </a:ext>
            </a:extLst>
          </p:cNvPr>
          <p:cNvSpPr>
            <a:spLocks noGrp="1"/>
          </p:cNvSpPr>
          <p:nvPr>
            <p:ph type="dt" sz="half" idx="10"/>
          </p:nvPr>
        </p:nvSpPr>
        <p:spPr/>
        <p:txBody>
          <a:bodyPr/>
          <a:lstStyle/>
          <a:p>
            <a:fld id="{E25D8473-B577-4B7E-89AD-A0DA54B6F4CD}" type="datetimeFigureOut">
              <a:rPr lang="en-GB" smtClean="0"/>
              <a:t>15/07/2024</a:t>
            </a:fld>
            <a:endParaRPr lang="en-GB"/>
          </a:p>
        </p:txBody>
      </p:sp>
      <p:sp>
        <p:nvSpPr>
          <p:cNvPr id="5" name="Footer Placeholder 4">
            <a:extLst>
              <a:ext uri="{FF2B5EF4-FFF2-40B4-BE49-F238E27FC236}">
                <a16:creationId xmlns:a16="http://schemas.microsoft.com/office/drawing/2014/main" id="{E276D6D4-A5C1-C795-2EA4-76E3281638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4E689A5-70CD-B7FB-BACF-5A42BD4A5FC9}"/>
              </a:ext>
            </a:extLst>
          </p:cNvPr>
          <p:cNvSpPr>
            <a:spLocks noGrp="1"/>
          </p:cNvSpPr>
          <p:nvPr>
            <p:ph type="sldNum" sz="quarter" idx="12"/>
          </p:nvPr>
        </p:nvSpPr>
        <p:spPr/>
        <p:txBody>
          <a:bodyPr/>
          <a:lstStyle/>
          <a:p>
            <a:fld id="{EAD15E70-206E-473A-84DE-264B30E55792}" type="slidenum">
              <a:rPr lang="en-GB" smtClean="0"/>
              <a:t>‹#›</a:t>
            </a:fld>
            <a:endParaRPr lang="en-GB"/>
          </a:p>
        </p:txBody>
      </p:sp>
    </p:spTree>
    <p:extLst>
      <p:ext uri="{BB962C8B-B14F-4D97-AF65-F5344CB8AC3E}">
        <p14:creationId xmlns:p14="http://schemas.microsoft.com/office/powerpoint/2010/main" val="269426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6DBF3-3E0B-819F-556B-DC26C79C993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4299487-0731-ABC9-8829-6BCD5C10FC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9BC6654-2343-2040-AC72-7C01E0A6A3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5F8F7E9-C6A6-40FE-A10E-32AD8DDAD4FE}"/>
              </a:ext>
            </a:extLst>
          </p:cNvPr>
          <p:cNvSpPr>
            <a:spLocks noGrp="1"/>
          </p:cNvSpPr>
          <p:nvPr>
            <p:ph type="dt" sz="half" idx="10"/>
          </p:nvPr>
        </p:nvSpPr>
        <p:spPr/>
        <p:txBody>
          <a:bodyPr/>
          <a:lstStyle/>
          <a:p>
            <a:fld id="{E25D8473-B577-4B7E-89AD-A0DA54B6F4CD}" type="datetimeFigureOut">
              <a:rPr lang="en-GB" smtClean="0"/>
              <a:t>15/07/2024</a:t>
            </a:fld>
            <a:endParaRPr lang="en-GB"/>
          </a:p>
        </p:txBody>
      </p:sp>
      <p:sp>
        <p:nvSpPr>
          <p:cNvPr id="6" name="Footer Placeholder 5">
            <a:extLst>
              <a:ext uri="{FF2B5EF4-FFF2-40B4-BE49-F238E27FC236}">
                <a16:creationId xmlns:a16="http://schemas.microsoft.com/office/drawing/2014/main" id="{537764EC-A432-7CCE-FD89-9B433D35983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1A53C8F-5F01-E210-66DD-88D00BFE44D9}"/>
              </a:ext>
            </a:extLst>
          </p:cNvPr>
          <p:cNvSpPr>
            <a:spLocks noGrp="1"/>
          </p:cNvSpPr>
          <p:nvPr>
            <p:ph type="sldNum" sz="quarter" idx="12"/>
          </p:nvPr>
        </p:nvSpPr>
        <p:spPr/>
        <p:txBody>
          <a:bodyPr/>
          <a:lstStyle/>
          <a:p>
            <a:fld id="{EAD15E70-206E-473A-84DE-264B30E55792}" type="slidenum">
              <a:rPr lang="en-GB" smtClean="0"/>
              <a:t>‹#›</a:t>
            </a:fld>
            <a:endParaRPr lang="en-GB"/>
          </a:p>
        </p:txBody>
      </p:sp>
    </p:spTree>
    <p:extLst>
      <p:ext uri="{BB962C8B-B14F-4D97-AF65-F5344CB8AC3E}">
        <p14:creationId xmlns:p14="http://schemas.microsoft.com/office/powerpoint/2010/main" val="3277801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E884B-E131-D94A-EE3B-D335D487746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03D0435-0429-1087-686A-6534B375A6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950B43-E7C0-206A-EEA4-EC42A7DB57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EB3ADD7-906E-D66B-45F9-5CE270727D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27989-681E-0075-630D-85026621E3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58330F9-924A-A320-D1BC-B90AC56E1F9A}"/>
              </a:ext>
            </a:extLst>
          </p:cNvPr>
          <p:cNvSpPr>
            <a:spLocks noGrp="1"/>
          </p:cNvSpPr>
          <p:nvPr>
            <p:ph type="dt" sz="half" idx="10"/>
          </p:nvPr>
        </p:nvSpPr>
        <p:spPr/>
        <p:txBody>
          <a:bodyPr/>
          <a:lstStyle/>
          <a:p>
            <a:fld id="{E25D8473-B577-4B7E-89AD-A0DA54B6F4CD}" type="datetimeFigureOut">
              <a:rPr lang="en-GB" smtClean="0"/>
              <a:t>15/07/2024</a:t>
            </a:fld>
            <a:endParaRPr lang="en-GB"/>
          </a:p>
        </p:txBody>
      </p:sp>
      <p:sp>
        <p:nvSpPr>
          <p:cNvPr id="8" name="Footer Placeholder 7">
            <a:extLst>
              <a:ext uri="{FF2B5EF4-FFF2-40B4-BE49-F238E27FC236}">
                <a16:creationId xmlns:a16="http://schemas.microsoft.com/office/drawing/2014/main" id="{06F07C01-7B91-A8D2-ED06-77F1E890716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DC9206D-82BF-0D2A-1A1B-ED976EE6D751}"/>
              </a:ext>
            </a:extLst>
          </p:cNvPr>
          <p:cNvSpPr>
            <a:spLocks noGrp="1"/>
          </p:cNvSpPr>
          <p:nvPr>
            <p:ph type="sldNum" sz="quarter" idx="12"/>
          </p:nvPr>
        </p:nvSpPr>
        <p:spPr/>
        <p:txBody>
          <a:bodyPr/>
          <a:lstStyle/>
          <a:p>
            <a:fld id="{EAD15E70-206E-473A-84DE-264B30E55792}" type="slidenum">
              <a:rPr lang="en-GB" smtClean="0"/>
              <a:t>‹#›</a:t>
            </a:fld>
            <a:endParaRPr lang="en-GB"/>
          </a:p>
        </p:txBody>
      </p:sp>
    </p:spTree>
    <p:extLst>
      <p:ext uri="{BB962C8B-B14F-4D97-AF65-F5344CB8AC3E}">
        <p14:creationId xmlns:p14="http://schemas.microsoft.com/office/powerpoint/2010/main" val="2719817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C9751-0D6F-6815-45ED-0320810739D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2A98F73-093D-D441-2BBD-189C9B53607B}"/>
              </a:ext>
            </a:extLst>
          </p:cNvPr>
          <p:cNvSpPr>
            <a:spLocks noGrp="1"/>
          </p:cNvSpPr>
          <p:nvPr>
            <p:ph type="dt" sz="half" idx="10"/>
          </p:nvPr>
        </p:nvSpPr>
        <p:spPr/>
        <p:txBody>
          <a:bodyPr/>
          <a:lstStyle/>
          <a:p>
            <a:fld id="{E25D8473-B577-4B7E-89AD-A0DA54B6F4CD}" type="datetimeFigureOut">
              <a:rPr lang="en-GB" smtClean="0"/>
              <a:t>15/07/2024</a:t>
            </a:fld>
            <a:endParaRPr lang="en-GB"/>
          </a:p>
        </p:txBody>
      </p:sp>
      <p:sp>
        <p:nvSpPr>
          <p:cNvPr id="4" name="Footer Placeholder 3">
            <a:extLst>
              <a:ext uri="{FF2B5EF4-FFF2-40B4-BE49-F238E27FC236}">
                <a16:creationId xmlns:a16="http://schemas.microsoft.com/office/drawing/2014/main" id="{3CFB6209-1A9E-D954-4E51-F375F01B1C8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FA0BFA4-4BCE-AF21-A497-A114384DEE18}"/>
              </a:ext>
            </a:extLst>
          </p:cNvPr>
          <p:cNvSpPr>
            <a:spLocks noGrp="1"/>
          </p:cNvSpPr>
          <p:nvPr>
            <p:ph type="sldNum" sz="quarter" idx="12"/>
          </p:nvPr>
        </p:nvSpPr>
        <p:spPr/>
        <p:txBody>
          <a:bodyPr/>
          <a:lstStyle/>
          <a:p>
            <a:fld id="{EAD15E70-206E-473A-84DE-264B30E55792}" type="slidenum">
              <a:rPr lang="en-GB" smtClean="0"/>
              <a:t>‹#›</a:t>
            </a:fld>
            <a:endParaRPr lang="en-GB"/>
          </a:p>
        </p:txBody>
      </p:sp>
    </p:spTree>
    <p:extLst>
      <p:ext uri="{BB962C8B-B14F-4D97-AF65-F5344CB8AC3E}">
        <p14:creationId xmlns:p14="http://schemas.microsoft.com/office/powerpoint/2010/main" val="1454432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8EF7A8-D168-E8AE-7E5F-D9B0F38E569B}"/>
              </a:ext>
            </a:extLst>
          </p:cNvPr>
          <p:cNvSpPr>
            <a:spLocks noGrp="1"/>
          </p:cNvSpPr>
          <p:nvPr>
            <p:ph type="dt" sz="half" idx="10"/>
          </p:nvPr>
        </p:nvSpPr>
        <p:spPr/>
        <p:txBody>
          <a:bodyPr/>
          <a:lstStyle/>
          <a:p>
            <a:fld id="{E25D8473-B577-4B7E-89AD-A0DA54B6F4CD}" type="datetimeFigureOut">
              <a:rPr lang="en-GB" smtClean="0"/>
              <a:t>15/07/2024</a:t>
            </a:fld>
            <a:endParaRPr lang="en-GB"/>
          </a:p>
        </p:txBody>
      </p:sp>
      <p:sp>
        <p:nvSpPr>
          <p:cNvPr id="3" name="Footer Placeholder 2">
            <a:extLst>
              <a:ext uri="{FF2B5EF4-FFF2-40B4-BE49-F238E27FC236}">
                <a16:creationId xmlns:a16="http://schemas.microsoft.com/office/drawing/2014/main" id="{2004685A-A9CA-9552-B4D5-03B4962383C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427907E-93F4-0544-6E50-C163258955B0}"/>
              </a:ext>
            </a:extLst>
          </p:cNvPr>
          <p:cNvSpPr>
            <a:spLocks noGrp="1"/>
          </p:cNvSpPr>
          <p:nvPr>
            <p:ph type="sldNum" sz="quarter" idx="12"/>
          </p:nvPr>
        </p:nvSpPr>
        <p:spPr/>
        <p:txBody>
          <a:bodyPr/>
          <a:lstStyle/>
          <a:p>
            <a:fld id="{EAD15E70-206E-473A-84DE-264B30E55792}" type="slidenum">
              <a:rPr lang="en-GB" smtClean="0"/>
              <a:t>‹#›</a:t>
            </a:fld>
            <a:endParaRPr lang="en-GB"/>
          </a:p>
        </p:txBody>
      </p:sp>
    </p:spTree>
    <p:extLst>
      <p:ext uri="{BB962C8B-B14F-4D97-AF65-F5344CB8AC3E}">
        <p14:creationId xmlns:p14="http://schemas.microsoft.com/office/powerpoint/2010/main" val="1695928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51C0A-3F6E-EF70-D7B8-F8914E7FB2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B6E934F-94FC-7352-66AB-C7C1F31FC1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68B2F3C-8EBC-A7ED-3579-CE1802572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B8228F-E6E4-0215-49B4-41D5D929BDFB}"/>
              </a:ext>
            </a:extLst>
          </p:cNvPr>
          <p:cNvSpPr>
            <a:spLocks noGrp="1"/>
          </p:cNvSpPr>
          <p:nvPr>
            <p:ph type="dt" sz="half" idx="10"/>
          </p:nvPr>
        </p:nvSpPr>
        <p:spPr/>
        <p:txBody>
          <a:bodyPr/>
          <a:lstStyle/>
          <a:p>
            <a:fld id="{E25D8473-B577-4B7E-89AD-A0DA54B6F4CD}" type="datetimeFigureOut">
              <a:rPr lang="en-GB" smtClean="0"/>
              <a:t>15/07/2024</a:t>
            </a:fld>
            <a:endParaRPr lang="en-GB"/>
          </a:p>
        </p:txBody>
      </p:sp>
      <p:sp>
        <p:nvSpPr>
          <p:cNvPr id="6" name="Footer Placeholder 5">
            <a:extLst>
              <a:ext uri="{FF2B5EF4-FFF2-40B4-BE49-F238E27FC236}">
                <a16:creationId xmlns:a16="http://schemas.microsoft.com/office/drawing/2014/main" id="{D25CB56C-4433-9CD5-A41C-22C96FB1C4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668EDD3-3D9E-1AA4-4224-04DFE09FF0E7}"/>
              </a:ext>
            </a:extLst>
          </p:cNvPr>
          <p:cNvSpPr>
            <a:spLocks noGrp="1"/>
          </p:cNvSpPr>
          <p:nvPr>
            <p:ph type="sldNum" sz="quarter" idx="12"/>
          </p:nvPr>
        </p:nvSpPr>
        <p:spPr/>
        <p:txBody>
          <a:bodyPr/>
          <a:lstStyle/>
          <a:p>
            <a:fld id="{EAD15E70-206E-473A-84DE-264B30E55792}" type="slidenum">
              <a:rPr lang="en-GB" smtClean="0"/>
              <a:t>‹#›</a:t>
            </a:fld>
            <a:endParaRPr lang="en-GB"/>
          </a:p>
        </p:txBody>
      </p:sp>
    </p:spTree>
    <p:extLst>
      <p:ext uri="{BB962C8B-B14F-4D97-AF65-F5344CB8AC3E}">
        <p14:creationId xmlns:p14="http://schemas.microsoft.com/office/powerpoint/2010/main" val="1390497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CDB1-2C8A-FA94-CE38-AFA9C277DA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E00F5D1-51E1-53FD-6678-FAC4129DCC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FEC2EA3-5C54-B220-C338-833DF8A3F9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047DCF-C691-B56F-B532-437B007AD5AD}"/>
              </a:ext>
            </a:extLst>
          </p:cNvPr>
          <p:cNvSpPr>
            <a:spLocks noGrp="1"/>
          </p:cNvSpPr>
          <p:nvPr>
            <p:ph type="dt" sz="half" idx="10"/>
          </p:nvPr>
        </p:nvSpPr>
        <p:spPr/>
        <p:txBody>
          <a:bodyPr/>
          <a:lstStyle/>
          <a:p>
            <a:fld id="{E25D8473-B577-4B7E-89AD-A0DA54B6F4CD}" type="datetimeFigureOut">
              <a:rPr lang="en-GB" smtClean="0"/>
              <a:t>15/07/2024</a:t>
            </a:fld>
            <a:endParaRPr lang="en-GB"/>
          </a:p>
        </p:txBody>
      </p:sp>
      <p:sp>
        <p:nvSpPr>
          <p:cNvPr id="6" name="Footer Placeholder 5">
            <a:extLst>
              <a:ext uri="{FF2B5EF4-FFF2-40B4-BE49-F238E27FC236}">
                <a16:creationId xmlns:a16="http://schemas.microsoft.com/office/drawing/2014/main" id="{38601A6A-DD95-F4FA-BBE7-6BF44423077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30AF45A-4309-F36F-7D9E-ED7E3162AE4A}"/>
              </a:ext>
            </a:extLst>
          </p:cNvPr>
          <p:cNvSpPr>
            <a:spLocks noGrp="1"/>
          </p:cNvSpPr>
          <p:nvPr>
            <p:ph type="sldNum" sz="quarter" idx="12"/>
          </p:nvPr>
        </p:nvSpPr>
        <p:spPr/>
        <p:txBody>
          <a:bodyPr/>
          <a:lstStyle/>
          <a:p>
            <a:fld id="{EAD15E70-206E-473A-84DE-264B30E55792}" type="slidenum">
              <a:rPr lang="en-GB" smtClean="0"/>
              <a:t>‹#›</a:t>
            </a:fld>
            <a:endParaRPr lang="en-GB"/>
          </a:p>
        </p:txBody>
      </p:sp>
    </p:spTree>
    <p:extLst>
      <p:ext uri="{BB962C8B-B14F-4D97-AF65-F5344CB8AC3E}">
        <p14:creationId xmlns:p14="http://schemas.microsoft.com/office/powerpoint/2010/main" val="2697570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C75F94-AB9B-CF3F-CA0C-D960D25583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B890F2B-8BA4-8BCC-431B-35CAD6767E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11DF36-EAF0-F5F9-8455-0F352C800F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5D8473-B577-4B7E-89AD-A0DA54B6F4CD}" type="datetimeFigureOut">
              <a:rPr lang="en-GB" smtClean="0"/>
              <a:t>15/07/2024</a:t>
            </a:fld>
            <a:endParaRPr lang="en-GB"/>
          </a:p>
        </p:txBody>
      </p:sp>
      <p:sp>
        <p:nvSpPr>
          <p:cNvPr id="5" name="Footer Placeholder 4">
            <a:extLst>
              <a:ext uri="{FF2B5EF4-FFF2-40B4-BE49-F238E27FC236}">
                <a16:creationId xmlns:a16="http://schemas.microsoft.com/office/drawing/2014/main" id="{71BB0E2B-D474-D97F-071D-9503E39239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8AAC5E8-2EB6-29DE-D8DB-EBDA86B8C6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D15E70-206E-473A-84DE-264B30E55792}" type="slidenum">
              <a:rPr lang="en-GB" smtClean="0"/>
              <a:t>‹#›</a:t>
            </a:fld>
            <a:endParaRPr lang="en-GB"/>
          </a:p>
        </p:txBody>
      </p:sp>
    </p:spTree>
    <p:extLst>
      <p:ext uri="{BB962C8B-B14F-4D97-AF65-F5344CB8AC3E}">
        <p14:creationId xmlns:p14="http://schemas.microsoft.com/office/powerpoint/2010/main" val="16153919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customXml" Target="../ink/ink1.xml"/><Relationship Id="rId1" Type="http://schemas.openxmlformats.org/officeDocument/2006/relationships/slideLayout" Target="../slideLayouts/slideLayout2.xml"/><Relationship Id="rId199" Type="http://schemas.openxmlformats.org/officeDocument/2006/relationships/image" Target="../media/image2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ibm.com/docs/en/SSLVMB_sub/statistics_casestudies_project_ddita/spss/tutorials/glmr_intro.html#glmr_intro" TargetMode="External"/><Relationship Id="rId2" Type="http://schemas.openxmlformats.org/officeDocument/2006/relationships/hyperlink" Target="https://www.ibm.com/docs/en/SSLVMB_sub/statistics_spsstut_project_ddita/spss/tutorials/data_files.htm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xml"/><Relationship Id="rId7" Type="http://schemas.openxmlformats.org/officeDocument/2006/relationships/customXml" Target="../ink/ink3.xml"/><Relationship Id="rId2" Type="http://schemas.openxmlformats.org/officeDocument/2006/relationships/notesSlide" Target="../notesSlides/notesSlide5.xml"/><Relationship Id="rId29" Type="http://schemas.openxmlformats.org/officeDocument/2006/relationships/customXml" Target="../ink/ink4.xml"/><Relationship Id="rId1" Type="http://schemas.openxmlformats.org/officeDocument/2006/relationships/slideLayout" Target="../slideLayouts/slideLayout2.xml"/><Relationship Id="rId6" Type="http://schemas.openxmlformats.org/officeDocument/2006/relationships/image" Target="../media/image237.png"/><Relationship Id="rId32" Type="http://schemas.openxmlformats.org/officeDocument/2006/relationships/image" Target="../media/image19.png"/><Relationship Id="rId28" Type="http://schemas.openxmlformats.org/officeDocument/2006/relationships/image" Target="../media/image42.png"/><Relationship Id="rId31" Type="http://schemas.openxmlformats.org/officeDocument/2006/relationships/image" Target="../media/image18.png"/><Relationship Id="rId30" Type="http://schemas.openxmlformats.org/officeDocument/2006/relationships/image" Target="../media/image5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Layout" Target="../diagrams/layout2.xml"/><Relationship Id="rId7" Type="http://schemas.openxmlformats.org/officeDocument/2006/relationships/image" Target="../media/image2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30.png"/><Relationship Id="rId5" Type="http://schemas.openxmlformats.org/officeDocument/2006/relationships/diagramColors" Target="../diagrams/colors2.xml"/><Relationship Id="rId10" Type="http://schemas.openxmlformats.org/officeDocument/2006/relationships/image" Target="../media/image29.png"/><Relationship Id="rId4" Type="http://schemas.openxmlformats.org/officeDocument/2006/relationships/diagramQuickStyle" Target="../diagrams/quickStyle2.xml"/><Relationship Id="rId9"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statology.org/mtcars-dataset-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www.statology.org/chi-square-p-value-calculator/"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5.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www.r-bloggers.com/2018/10/generalized-linear-models-understanding-the-link-function/"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www.simplypsychology.org/within-subjects-design.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0" name="Rectangle 19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1" name="Picture 200" descr="A close-up of a network&#10;&#10;Description automatically generated">
            <a:extLst>
              <a:ext uri="{FF2B5EF4-FFF2-40B4-BE49-F238E27FC236}">
                <a16:creationId xmlns:a16="http://schemas.microsoft.com/office/drawing/2014/main" id="{A36F7DFE-E609-41FF-A6C4-D5DC17BF042C}"/>
              </a:ext>
            </a:extLst>
          </p:cNvPr>
          <p:cNvPicPr>
            <a:picLocks noChangeAspect="1"/>
          </p:cNvPicPr>
          <p:nvPr/>
        </p:nvPicPr>
        <p:blipFill rotWithShape="1">
          <a:blip r:embed="rId3"/>
          <a:srcRect t="9639"/>
          <a:stretch/>
        </p:blipFill>
        <p:spPr>
          <a:xfrm>
            <a:off x="19" y="28215"/>
            <a:ext cx="12191981" cy="6857990"/>
          </a:xfrm>
          <a:prstGeom prst="rect">
            <a:avLst/>
          </a:prstGeom>
        </p:spPr>
      </p:pic>
      <p:sp>
        <p:nvSpPr>
          <p:cNvPr id="202" name="Rectangle 20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22A344-9862-5D8C-1477-A02D35AD2FE6}"/>
              </a:ext>
            </a:extLst>
          </p:cNvPr>
          <p:cNvSpPr>
            <a:spLocks noGrp="1"/>
          </p:cNvSpPr>
          <p:nvPr>
            <p:ph type="ctrTitle"/>
          </p:nvPr>
        </p:nvSpPr>
        <p:spPr>
          <a:xfrm>
            <a:off x="404553" y="3091928"/>
            <a:ext cx="9078562" cy="2387600"/>
          </a:xfrm>
        </p:spPr>
        <p:txBody>
          <a:bodyPr>
            <a:normAutofit/>
          </a:bodyPr>
          <a:lstStyle/>
          <a:p>
            <a:pPr algn="l"/>
            <a:r>
              <a:rPr lang="en-GB" sz="6600" b="0" i="0" dirty="0">
                <a:solidFill>
                  <a:schemeClr val="bg1"/>
                </a:solidFill>
                <a:effectLst/>
                <a:latin typeface="IBM Plex Sans" panose="020F0502020204030204" pitchFamily="34" charset="0"/>
              </a:rPr>
              <a:t>Generalized linear mixed models(GLMMs)</a:t>
            </a:r>
            <a:endParaRPr lang="en-GB" sz="6600" dirty="0">
              <a:solidFill>
                <a:schemeClr val="bg1"/>
              </a:solidFill>
            </a:endParaRPr>
          </a:p>
        </p:txBody>
      </p:sp>
      <p:sp>
        <p:nvSpPr>
          <p:cNvPr id="203" name="Rectangle: Rounded Corners 20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A7702A9-9C52-8504-859E-5A8EB4E89B40}"/>
              </a:ext>
            </a:extLst>
          </p:cNvPr>
          <p:cNvSpPr txBox="1"/>
          <p:nvPr/>
        </p:nvSpPr>
        <p:spPr>
          <a:xfrm>
            <a:off x="784225" y="5588216"/>
            <a:ext cx="6309245" cy="646331"/>
          </a:xfrm>
          <a:prstGeom prst="rect">
            <a:avLst/>
          </a:prstGeom>
          <a:noFill/>
        </p:spPr>
        <p:txBody>
          <a:bodyPr wrap="square">
            <a:spAutoFit/>
          </a:bodyPr>
          <a:lstStyle/>
          <a:p>
            <a:r>
              <a:rPr lang="en-GB" sz="2000" b="1" dirty="0">
                <a:solidFill>
                  <a:schemeClr val="bg2">
                    <a:lumMod val="10000"/>
                  </a:schemeClr>
                </a:solidFill>
              </a:rPr>
              <a:t>Narges Sohrabi </a:t>
            </a:r>
          </a:p>
          <a:p>
            <a:r>
              <a:rPr lang="en-GB" sz="1600" b="1" dirty="0">
                <a:solidFill>
                  <a:schemeClr val="bg2">
                    <a:lumMod val="10000"/>
                  </a:schemeClr>
                </a:solidFill>
              </a:rPr>
              <a:t>July 2015</a:t>
            </a:r>
          </a:p>
        </p:txBody>
      </p:sp>
    </p:spTree>
    <p:extLst>
      <p:ext uri="{BB962C8B-B14F-4D97-AF65-F5344CB8AC3E}">
        <p14:creationId xmlns:p14="http://schemas.microsoft.com/office/powerpoint/2010/main" val="83252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A147-6E22-58C3-0EFC-A9526F72884A}"/>
              </a:ext>
            </a:extLst>
          </p:cNvPr>
          <p:cNvSpPr>
            <a:spLocks noGrp="1"/>
          </p:cNvSpPr>
          <p:nvPr>
            <p:ph type="ctrTitle"/>
          </p:nvPr>
        </p:nvSpPr>
        <p:spPr/>
        <p:txBody>
          <a:bodyPr/>
          <a:lstStyle/>
          <a:p>
            <a:r>
              <a:rPr lang="en-GB" b="0" i="0" dirty="0">
                <a:solidFill>
                  <a:srgbClr val="161616"/>
                </a:solidFill>
                <a:effectLst/>
                <a:latin typeface="IBM Plex Sans" panose="020B0503050203000203" pitchFamily="34" charset="0"/>
              </a:rPr>
              <a:t>Linear Mixed Models(LMMs)</a:t>
            </a:r>
            <a:endParaRPr lang="en-GB" dirty="0"/>
          </a:p>
        </p:txBody>
      </p:sp>
      <p:sp>
        <p:nvSpPr>
          <p:cNvPr id="3" name="Subtitle 2">
            <a:extLst>
              <a:ext uri="{FF2B5EF4-FFF2-40B4-BE49-F238E27FC236}">
                <a16:creationId xmlns:a16="http://schemas.microsoft.com/office/drawing/2014/main" id="{1B8775BB-4F85-A651-CABC-18CE448E31FA}"/>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724684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9BBBA-83BE-FB69-E693-A4040B830103}"/>
              </a:ext>
            </a:extLst>
          </p:cNvPr>
          <p:cNvSpPr>
            <a:spLocks noGrp="1"/>
          </p:cNvSpPr>
          <p:nvPr>
            <p:ph type="title"/>
          </p:nvPr>
        </p:nvSpPr>
        <p:spPr/>
        <p:txBody>
          <a:bodyPr/>
          <a:lstStyle/>
          <a:p>
            <a:r>
              <a:rPr lang="en-GB" b="0" i="0" dirty="0">
                <a:solidFill>
                  <a:srgbClr val="333333"/>
                </a:solidFill>
                <a:effectLst/>
              </a:rPr>
              <a:t>Learning objectives</a:t>
            </a:r>
            <a:endParaRPr lang="en-GB" dirty="0"/>
          </a:p>
        </p:txBody>
      </p:sp>
      <p:sp>
        <p:nvSpPr>
          <p:cNvPr id="3" name="Content Placeholder 2">
            <a:extLst>
              <a:ext uri="{FF2B5EF4-FFF2-40B4-BE49-F238E27FC236}">
                <a16:creationId xmlns:a16="http://schemas.microsoft.com/office/drawing/2014/main" id="{22372219-CD32-FE24-C4C0-490942713A1C}"/>
              </a:ext>
            </a:extLst>
          </p:cNvPr>
          <p:cNvSpPr>
            <a:spLocks noGrp="1"/>
          </p:cNvSpPr>
          <p:nvPr>
            <p:ph idx="1"/>
          </p:nvPr>
        </p:nvSpPr>
        <p:spPr>
          <a:xfrm>
            <a:off x="838200" y="2699133"/>
            <a:ext cx="10515600" cy="3477830"/>
          </a:xfrm>
        </p:spPr>
        <p:txBody>
          <a:bodyPr/>
          <a:lstStyle/>
          <a:p>
            <a:pPr algn="l">
              <a:buFont typeface="Arial" panose="020B0604020202020204" pitchFamily="34" charset="0"/>
              <a:buChar char="•"/>
            </a:pPr>
            <a:r>
              <a:rPr lang="en-US" sz="2400" dirty="0">
                <a:solidFill>
                  <a:prstClr val="black">
                    <a:hueOff val="0"/>
                    <a:satOff val="0"/>
                    <a:lumOff val="0"/>
                    <a:alphaOff val="0"/>
                  </a:prstClr>
                </a:solidFill>
                <a:ea typeface="ADLaM Display" panose="020F0502020204030204" pitchFamily="2" charset="0"/>
                <a:cs typeface="AngsanaUPC" panose="020B0502040204020203" pitchFamily="18" charset="-34"/>
              </a:rPr>
              <a:t>Understand the limitations of standard linear models (e.g. linear regression, ANOVA).</a:t>
            </a:r>
          </a:p>
          <a:p>
            <a:pPr algn="l">
              <a:buFont typeface="Arial" panose="020B0604020202020204" pitchFamily="34" charset="0"/>
              <a:buChar char="•"/>
            </a:pPr>
            <a:r>
              <a:rPr lang="en-US" sz="2400" dirty="0">
                <a:solidFill>
                  <a:prstClr val="black">
                    <a:hueOff val="0"/>
                    <a:satOff val="0"/>
                    <a:lumOff val="0"/>
                    <a:alphaOff val="0"/>
                  </a:prstClr>
                </a:solidFill>
                <a:ea typeface="ADLaM Display" panose="020F0502020204030204" pitchFamily="2" charset="0"/>
                <a:cs typeface="AngsanaUPC" panose="020B0502040204020203" pitchFamily="18" charset="-34"/>
              </a:rPr>
              <a:t>Understand the benefits of mixed-effects modelling.</a:t>
            </a:r>
          </a:p>
          <a:p>
            <a:pPr algn="l">
              <a:buFont typeface="Arial" panose="020B0604020202020204" pitchFamily="34" charset="0"/>
              <a:buChar char="•"/>
            </a:pPr>
            <a:r>
              <a:rPr lang="en-US" sz="2400" dirty="0">
                <a:solidFill>
                  <a:prstClr val="black">
                    <a:hueOff val="0"/>
                    <a:satOff val="0"/>
                    <a:lumOff val="0"/>
                    <a:alphaOff val="0"/>
                  </a:prstClr>
                </a:solidFill>
                <a:ea typeface="ADLaM Display" panose="020F0502020204030204" pitchFamily="2" charset="0"/>
                <a:cs typeface="AngsanaUPC" panose="020B0502040204020203" pitchFamily="18" charset="-34"/>
              </a:rPr>
              <a:t>Understand the differences between fixed and random effects.</a:t>
            </a:r>
          </a:p>
          <a:p>
            <a:pPr algn="l">
              <a:buFont typeface="Arial" panose="020B0604020202020204" pitchFamily="34" charset="0"/>
              <a:buChar char="•"/>
            </a:pPr>
            <a:r>
              <a:rPr lang="en-US" sz="2400" dirty="0">
                <a:solidFill>
                  <a:prstClr val="black">
                    <a:hueOff val="0"/>
                    <a:satOff val="0"/>
                    <a:lumOff val="0"/>
                    <a:alphaOff val="0"/>
                  </a:prstClr>
                </a:solidFill>
                <a:ea typeface="ADLaM Display" panose="020F0502020204030204" pitchFamily="2" charset="0"/>
                <a:cs typeface="AngsanaUPC" panose="020B0502040204020203" pitchFamily="18" charset="-34"/>
              </a:rPr>
              <a:t>Apply random intercept and random intercept and slope models to nested experimental data.</a:t>
            </a:r>
          </a:p>
          <a:p>
            <a:pPr marL="0" indent="0" algn="l">
              <a:buNone/>
            </a:pPr>
            <a:endParaRPr lang="en-US" b="0" i="0" dirty="0">
              <a:solidFill>
                <a:srgbClr val="333333"/>
              </a:solidFill>
              <a:effectLst/>
              <a:latin typeface="Source Sans Pro" panose="020B0503030403020204" pitchFamily="34" charset="0"/>
            </a:endParaRPr>
          </a:p>
        </p:txBody>
      </p:sp>
      <mc:AlternateContent xmlns:mc="http://schemas.openxmlformats.org/markup-compatibility/2006" xmlns:p14="http://schemas.microsoft.com/office/powerpoint/2010/main">
        <mc:Choice Requires="p14">
          <p:contentPart p14:bwMode="auto" r:id="rId2">
            <p14:nvContentPartPr>
              <p14:cNvPr id="183" name="Ink 182">
                <a:extLst>
                  <a:ext uri="{FF2B5EF4-FFF2-40B4-BE49-F238E27FC236}">
                    <a16:creationId xmlns:a16="http://schemas.microsoft.com/office/drawing/2014/main" id="{B7582845-8833-FE9D-CC52-A80240C1464B}"/>
                  </a:ext>
                </a:extLst>
              </p14:cNvPr>
              <p14:cNvContentPartPr/>
              <p14:nvPr/>
            </p14:nvContentPartPr>
            <p14:xfrm>
              <a:off x="2011843" y="5778190"/>
              <a:ext cx="1080" cy="2160"/>
            </p14:xfrm>
          </p:contentPart>
        </mc:Choice>
        <mc:Fallback xmlns="">
          <p:pic>
            <p:nvPicPr>
              <p:cNvPr id="183" name="Ink 182">
                <a:extLst>
                  <a:ext uri="{FF2B5EF4-FFF2-40B4-BE49-F238E27FC236}">
                    <a16:creationId xmlns:a16="http://schemas.microsoft.com/office/drawing/2014/main" id="{B7582845-8833-FE9D-CC52-A80240C1464B}"/>
                  </a:ext>
                </a:extLst>
              </p:cNvPr>
              <p:cNvPicPr/>
              <p:nvPr/>
            </p:nvPicPr>
            <p:blipFill>
              <a:blip r:embed="rId199"/>
              <a:stretch>
                <a:fillRect/>
              </a:stretch>
            </p:blipFill>
            <p:spPr>
              <a:xfrm>
                <a:off x="1993843" y="5760190"/>
                <a:ext cx="36720" cy="37800"/>
              </a:xfrm>
              <a:prstGeom prst="rect">
                <a:avLst/>
              </a:prstGeom>
            </p:spPr>
          </p:pic>
        </mc:Fallback>
      </mc:AlternateContent>
    </p:spTree>
    <p:extLst>
      <p:ext uri="{BB962C8B-B14F-4D97-AF65-F5344CB8AC3E}">
        <p14:creationId xmlns:p14="http://schemas.microsoft.com/office/powerpoint/2010/main" val="354190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511EF-0AE3-4574-2B9B-D32253C6B889}"/>
              </a:ext>
            </a:extLst>
          </p:cNvPr>
          <p:cNvSpPr>
            <a:spLocks noGrp="1"/>
          </p:cNvSpPr>
          <p:nvPr>
            <p:ph type="title"/>
          </p:nvPr>
        </p:nvSpPr>
        <p:spPr/>
        <p:txBody>
          <a:bodyPr/>
          <a:lstStyle/>
          <a:p>
            <a:r>
              <a:rPr lang="en-US" b="0" i="0" dirty="0">
                <a:solidFill>
                  <a:srgbClr val="333333"/>
                </a:solidFill>
                <a:effectLst/>
                <a:latin typeface="+mn-lt"/>
              </a:rPr>
              <a:t>outline</a:t>
            </a:r>
            <a:endParaRPr lang="en-GB" dirty="0">
              <a:latin typeface="+mn-lt"/>
            </a:endParaRPr>
          </a:p>
        </p:txBody>
      </p:sp>
      <p:sp>
        <p:nvSpPr>
          <p:cNvPr id="3" name="Content Placeholder 2">
            <a:extLst>
              <a:ext uri="{FF2B5EF4-FFF2-40B4-BE49-F238E27FC236}">
                <a16:creationId xmlns:a16="http://schemas.microsoft.com/office/drawing/2014/main" id="{177869F3-6DBF-3541-FF63-E166F3765FD5}"/>
              </a:ext>
            </a:extLst>
          </p:cNvPr>
          <p:cNvSpPr>
            <a:spLocks noGrp="1"/>
          </p:cNvSpPr>
          <p:nvPr>
            <p:ph idx="1"/>
          </p:nvPr>
        </p:nvSpPr>
        <p:spPr>
          <a:xfrm>
            <a:off x="838200" y="1690688"/>
            <a:ext cx="10515600" cy="4486275"/>
          </a:xfrm>
        </p:spPr>
        <p:txBody>
          <a:bodyPr>
            <a:normAutofit fontScale="92500" lnSpcReduction="10000"/>
          </a:bodyPr>
          <a:lstStyle/>
          <a:p>
            <a:pPr algn="l">
              <a:buFont typeface="Arial" panose="020B0604020202020204" pitchFamily="34" charset="0"/>
              <a:buChar char="•"/>
            </a:pPr>
            <a:r>
              <a:rPr lang="en-US" sz="2400" dirty="0">
                <a:solidFill>
                  <a:prstClr val="black">
                    <a:hueOff val="0"/>
                    <a:satOff val="0"/>
                    <a:lumOff val="0"/>
                    <a:alphaOff val="0"/>
                  </a:prstClr>
                </a:solidFill>
                <a:latin typeface="Calibri (Body)"/>
                <a:ea typeface="ADLaM Display" panose="020F0502020204030204" pitchFamily="2" charset="0"/>
                <a:cs typeface="AngsanaUPC" panose="020B0502040204020203" pitchFamily="18" charset="-34"/>
              </a:rPr>
              <a:t>Load and familiarize ourselves with the RIKZ data that will be used </a:t>
            </a:r>
          </a:p>
          <a:p>
            <a:pPr algn="l">
              <a:buFont typeface="Arial" panose="020B0604020202020204" pitchFamily="34" charset="0"/>
              <a:buChar char="•"/>
            </a:pPr>
            <a:r>
              <a:rPr lang="en-US" sz="2400" dirty="0">
                <a:solidFill>
                  <a:prstClr val="black">
                    <a:hueOff val="0"/>
                    <a:satOff val="0"/>
                    <a:lumOff val="0"/>
                    <a:alphaOff val="0"/>
                  </a:prstClr>
                </a:solidFill>
                <a:latin typeface="Calibri (Body)"/>
                <a:ea typeface="ADLaM Display" panose="020F0502020204030204" pitchFamily="2" charset="0"/>
                <a:cs typeface="AngsanaUPC" panose="020B0502040204020203" pitchFamily="18" charset="-34"/>
              </a:rPr>
              <a:t>Perform standard linear regression on a subset of the RIKZ data and check assumptions of model </a:t>
            </a:r>
          </a:p>
          <a:p>
            <a:pPr algn="l">
              <a:buFont typeface="Arial" panose="020B0604020202020204" pitchFamily="34" charset="0"/>
              <a:buChar char="•"/>
            </a:pPr>
            <a:r>
              <a:rPr lang="en-US" sz="2400" dirty="0">
                <a:solidFill>
                  <a:prstClr val="black">
                    <a:hueOff val="0"/>
                    <a:satOff val="0"/>
                    <a:lumOff val="0"/>
                    <a:alphaOff val="0"/>
                  </a:prstClr>
                </a:solidFill>
                <a:latin typeface="Calibri (Body)"/>
                <a:ea typeface="ADLaM Display" panose="020F0502020204030204" pitchFamily="2" charset="0"/>
                <a:cs typeface="AngsanaUPC" panose="020B0502040204020203" pitchFamily="18" charset="-34"/>
              </a:rPr>
              <a:t>Explore in greater detail violation of an important assumption of standard linear models; namely, the independence of observations.</a:t>
            </a:r>
          </a:p>
          <a:p>
            <a:pPr marL="742950" lvl="1" indent="-285750" algn="l">
              <a:buFont typeface="Arial" panose="020B0604020202020204" pitchFamily="34" charset="0"/>
              <a:buChar char="•"/>
            </a:pPr>
            <a:r>
              <a:rPr lang="en-US" dirty="0">
                <a:solidFill>
                  <a:prstClr val="black">
                    <a:hueOff val="0"/>
                    <a:satOff val="0"/>
                    <a:lumOff val="0"/>
                    <a:alphaOff val="0"/>
                  </a:prstClr>
                </a:solidFill>
                <a:latin typeface="Calibri (Body)"/>
                <a:ea typeface="ADLaM Display" panose="020F0502020204030204" pitchFamily="2" charset="0"/>
                <a:cs typeface="AngsanaUPC" panose="020B0502040204020203" pitchFamily="18" charset="-34"/>
              </a:rPr>
              <a:t>Explore ways to overcome this violation without the use of mixed-effects models. What are the drawbacks of these approaches? </a:t>
            </a:r>
          </a:p>
          <a:p>
            <a:pPr marL="742950" lvl="1" indent="-285750" algn="l">
              <a:buFont typeface="Arial" panose="020B0604020202020204" pitchFamily="34" charset="0"/>
              <a:buChar char="•"/>
            </a:pPr>
            <a:r>
              <a:rPr lang="en-US" dirty="0">
                <a:solidFill>
                  <a:prstClr val="black">
                    <a:hueOff val="0"/>
                    <a:satOff val="0"/>
                    <a:lumOff val="0"/>
                    <a:alphaOff val="0"/>
                  </a:prstClr>
                </a:solidFill>
                <a:latin typeface="Calibri (Body)"/>
                <a:ea typeface="ADLaM Display" panose="020F0502020204030204" pitchFamily="2" charset="0"/>
                <a:cs typeface="AngsanaUPC" panose="020B0502040204020203" pitchFamily="18" charset="-34"/>
              </a:rPr>
              <a:t>Apply both random intercept, random intercept and slope models and simple random-effects only models to RIKZ data. What are the differences between these models? Interpret model output. </a:t>
            </a:r>
          </a:p>
          <a:p>
            <a:pPr marL="742950" lvl="1" indent="-285750" algn="l">
              <a:buFont typeface="Arial" panose="020B0604020202020204" pitchFamily="34" charset="0"/>
              <a:buChar char="•"/>
            </a:pPr>
            <a:r>
              <a:rPr lang="en-US" dirty="0">
                <a:solidFill>
                  <a:prstClr val="black">
                    <a:hueOff val="0"/>
                    <a:satOff val="0"/>
                    <a:lumOff val="0"/>
                    <a:alphaOff val="0"/>
                  </a:prstClr>
                </a:solidFill>
                <a:latin typeface="Calibri (Body)"/>
                <a:ea typeface="ADLaM Display" panose="020F0502020204030204" pitchFamily="2" charset="0"/>
                <a:cs typeface="AngsanaUPC" panose="020B0502040204020203" pitchFamily="18" charset="-34"/>
              </a:rPr>
              <a:t>Using mixed-effects models for more deeply nested data. Difference between nested and crossed random effects </a:t>
            </a:r>
          </a:p>
          <a:p>
            <a:pPr algn="l">
              <a:buFont typeface="Arial" panose="020B0604020202020204" pitchFamily="34" charset="0"/>
              <a:buChar char="•"/>
            </a:pPr>
            <a:r>
              <a:rPr lang="en-US" sz="2400" dirty="0">
                <a:solidFill>
                  <a:prstClr val="black">
                    <a:hueOff val="0"/>
                    <a:satOff val="0"/>
                    <a:lumOff val="0"/>
                    <a:alphaOff val="0"/>
                  </a:prstClr>
                </a:solidFill>
                <a:latin typeface="Calibri (Body)"/>
                <a:ea typeface="ADLaM Display" panose="020F0502020204030204" pitchFamily="2" charset="0"/>
                <a:cs typeface="AngsanaUPC" panose="020B0502040204020203" pitchFamily="18" charset="-34"/>
              </a:rPr>
              <a:t>Discussion of fixed vs random effects, ML vs. REML, other types of mixed-effects models (e.g. GAM models, alternative variance structures, etc.) </a:t>
            </a:r>
          </a:p>
        </p:txBody>
      </p:sp>
    </p:spTree>
    <p:extLst>
      <p:ext uri="{BB962C8B-B14F-4D97-AF65-F5344CB8AC3E}">
        <p14:creationId xmlns:p14="http://schemas.microsoft.com/office/powerpoint/2010/main" val="653426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AC0FA-0F31-DC30-1D9A-69BE4FC9B0C9}"/>
              </a:ext>
            </a:extLst>
          </p:cNvPr>
          <p:cNvSpPr>
            <a:spLocks noGrp="1"/>
          </p:cNvSpPr>
          <p:nvPr>
            <p:ph type="title"/>
          </p:nvPr>
        </p:nvSpPr>
        <p:spPr>
          <a:xfrm>
            <a:off x="838200" y="365126"/>
            <a:ext cx="10515600" cy="989950"/>
          </a:xfrm>
        </p:spPr>
        <p:txBody>
          <a:bodyPr/>
          <a:lstStyle/>
          <a:p>
            <a:r>
              <a:rPr lang="en-US" b="0" i="0" dirty="0">
                <a:solidFill>
                  <a:srgbClr val="333333"/>
                </a:solidFill>
                <a:effectLst/>
              </a:rPr>
              <a:t>Quick linear model recap and extension</a:t>
            </a:r>
            <a:endParaRPr lang="en-GB" dirty="0"/>
          </a:p>
        </p:txBody>
      </p:sp>
      <p:sp>
        <p:nvSpPr>
          <p:cNvPr id="3" name="Content Placeholder 2">
            <a:extLst>
              <a:ext uri="{FF2B5EF4-FFF2-40B4-BE49-F238E27FC236}">
                <a16:creationId xmlns:a16="http://schemas.microsoft.com/office/drawing/2014/main" id="{4A4628DA-B74E-4124-7E36-5DAE55A753C7}"/>
              </a:ext>
            </a:extLst>
          </p:cNvPr>
          <p:cNvSpPr>
            <a:spLocks noGrp="1"/>
          </p:cNvSpPr>
          <p:nvPr>
            <p:ph idx="1"/>
          </p:nvPr>
        </p:nvSpPr>
        <p:spPr>
          <a:xfrm>
            <a:off x="773017" y="1450110"/>
            <a:ext cx="10515600" cy="4615291"/>
          </a:xfrm>
        </p:spPr>
        <p:txBody>
          <a:bodyPr>
            <a:normAutofit fontScale="77500" lnSpcReduction="20000"/>
          </a:bodyPr>
          <a:lstStyle/>
          <a:p>
            <a:pPr marL="0" indent="0" algn="l">
              <a:buNone/>
            </a:pPr>
            <a:r>
              <a:rPr lang="en-US" sz="2400" dirty="0">
                <a:solidFill>
                  <a:prstClr val="black">
                    <a:hueOff val="0"/>
                    <a:satOff val="0"/>
                    <a:lumOff val="0"/>
                    <a:alphaOff val="0"/>
                  </a:prstClr>
                </a:solidFill>
                <a:latin typeface="Calibri "/>
                <a:ea typeface="ADLaM Display" panose="020F0502020204030204" pitchFamily="2" charset="0"/>
                <a:cs typeface="AngsanaUPC" panose="020B0502040204020203" pitchFamily="18" charset="-34"/>
              </a:rPr>
              <a:t>Surly you know how to apply linear models to data (e.g. linear regression, ANOVA, etc.) to understand the relationship between predictor ( i.e. independent) and response (i.e. dependent) variables. While such models are incredibly powerful, they are underlain by numerous assumptions that should be met prior to placing any confidence in their results. As a reminder, these assumptions are:</a:t>
            </a:r>
          </a:p>
          <a:p>
            <a:pPr algn="l">
              <a:buFont typeface="+mj-lt"/>
              <a:buAutoNum type="arabicPeriod"/>
            </a:pPr>
            <a:r>
              <a:rPr lang="en-US" sz="2400" dirty="0">
                <a:solidFill>
                  <a:prstClr val="black">
                    <a:hueOff val="0"/>
                    <a:satOff val="0"/>
                    <a:lumOff val="0"/>
                    <a:alphaOff val="0"/>
                  </a:prstClr>
                </a:solidFill>
                <a:latin typeface="Calibri "/>
                <a:ea typeface="ADLaM Display" panose="020F0502020204030204" pitchFamily="2" charset="0"/>
                <a:cs typeface="AngsanaUPC" panose="020B0502040204020203" pitchFamily="18" charset="-34"/>
              </a:rPr>
              <a:t>Normality at each X value (or of the residuals)</a:t>
            </a:r>
          </a:p>
          <a:p>
            <a:pPr algn="l">
              <a:buFont typeface="+mj-lt"/>
              <a:buAutoNum type="arabicPeriod"/>
            </a:pPr>
            <a:r>
              <a:rPr lang="en-US" sz="2400" dirty="0">
                <a:solidFill>
                  <a:prstClr val="black">
                    <a:hueOff val="0"/>
                    <a:satOff val="0"/>
                    <a:lumOff val="0"/>
                    <a:alphaOff val="0"/>
                  </a:prstClr>
                </a:solidFill>
                <a:latin typeface="Calibri "/>
                <a:ea typeface="ADLaM Display" panose="020F0502020204030204" pitchFamily="2" charset="0"/>
                <a:cs typeface="AngsanaUPC" panose="020B0502040204020203" pitchFamily="18" charset="-34"/>
              </a:rPr>
              <a:t>Homogeneity of variances at each X</a:t>
            </a:r>
          </a:p>
          <a:p>
            <a:pPr algn="l">
              <a:buFont typeface="+mj-lt"/>
              <a:buAutoNum type="arabicPeriod"/>
            </a:pPr>
            <a:r>
              <a:rPr lang="en-US" sz="2400" dirty="0">
                <a:solidFill>
                  <a:prstClr val="black">
                    <a:hueOff val="0"/>
                    <a:satOff val="0"/>
                    <a:lumOff val="0"/>
                    <a:alphaOff val="0"/>
                  </a:prstClr>
                </a:solidFill>
                <a:latin typeface="Calibri "/>
                <a:ea typeface="ADLaM Display" panose="020F0502020204030204" pitchFamily="2" charset="0"/>
                <a:cs typeface="AngsanaUPC" panose="020B0502040204020203" pitchFamily="18" charset="-34"/>
              </a:rPr>
              <a:t>Fixed X</a:t>
            </a:r>
          </a:p>
          <a:p>
            <a:pPr algn="l">
              <a:buFont typeface="+mj-lt"/>
              <a:buAutoNum type="arabicPeriod"/>
            </a:pPr>
            <a:r>
              <a:rPr lang="en-US" sz="2400" dirty="0">
                <a:solidFill>
                  <a:prstClr val="black">
                    <a:hueOff val="0"/>
                    <a:satOff val="0"/>
                    <a:lumOff val="0"/>
                    <a:alphaOff val="0"/>
                  </a:prstClr>
                </a:solidFill>
                <a:latin typeface="Calibri "/>
                <a:ea typeface="ADLaM Display" panose="020F0502020204030204" pitchFamily="2" charset="0"/>
                <a:cs typeface="AngsanaUPC" panose="020B0502040204020203" pitchFamily="18" charset="-34"/>
              </a:rPr>
              <a:t>Independence of observations</a:t>
            </a:r>
          </a:p>
          <a:p>
            <a:pPr algn="l">
              <a:buFont typeface="+mj-lt"/>
              <a:buAutoNum type="arabicPeriod"/>
            </a:pPr>
            <a:r>
              <a:rPr lang="en-US" sz="2400" dirty="0">
                <a:solidFill>
                  <a:prstClr val="black">
                    <a:hueOff val="0"/>
                    <a:satOff val="0"/>
                    <a:lumOff val="0"/>
                    <a:alphaOff val="0"/>
                  </a:prstClr>
                </a:solidFill>
                <a:latin typeface="Calibri "/>
                <a:ea typeface="ADLaM Display" panose="020F0502020204030204" pitchFamily="2" charset="0"/>
                <a:cs typeface="AngsanaUPC" panose="020B0502040204020203" pitchFamily="18" charset="-34"/>
              </a:rPr>
              <a:t>Correct model specification</a:t>
            </a:r>
          </a:p>
          <a:p>
            <a:pPr marL="0" indent="0" algn="l">
              <a:buNone/>
            </a:pPr>
            <a:r>
              <a:rPr lang="en-US" sz="2400" dirty="0">
                <a:solidFill>
                  <a:prstClr val="black">
                    <a:hueOff val="0"/>
                    <a:satOff val="0"/>
                    <a:lumOff val="0"/>
                    <a:alphaOff val="0"/>
                  </a:prstClr>
                </a:solidFill>
                <a:latin typeface="Calibri "/>
                <a:ea typeface="ADLaM Display" panose="020F0502020204030204" pitchFamily="2" charset="0"/>
                <a:cs typeface="AngsanaUPC" panose="020B0502040204020203" pitchFamily="18" charset="-34"/>
              </a:rPr>
              <a:t>Typically, small amounts of non-normality and heterogeneity of variances (AKA heteroscedasticity) is alright and will not strongly bias the results. However, serious heterogeneity and violations of independence can pose serious problems and result in biased parameter estimates and P-values. What’s more, ecological and evolutionary data are often very messy, with a lot of noise and unequal sample sizes and missing data, which can help drive these violations. Thankfully, mixed-effects models provide us with many ways to incorporate violations of these assumptions directly into our models, allowing us to use all of our data and have greater confidence in our parameter estimates and inferences.</a:t>
            </a:r>
          </a:p>
        </p:txBody>
      </p:sp>
    </p:spTree>
    <p:extLst>
      <p:ext uri="{BB962C8B-B14F-4D97-AF65-F5344CB8AC3E}">
        <p14:creationId xmlns:p14="http://schemas.microsoft.com/office/powerpoint/2010/main" val="12092780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F4A369-EBEE-FEF8-9A2E-DEEB22BDB289}"/>
              </a:ext>
            </a:extLst>
          </p:cNvPr>
          <p:cNvSpPr>
            <a:spLocks noGrp="1"/>
          </p:cNvSpPr>
          <p:nvPr>
            <p:ph type="title"/>
          </p:nvPr>
        </p:nvSpPr>
        <p:spPr>
          <a:xfrm>
            <a:off x="395893" y="1076325"/>
            <a:ext cx="3438144" cy="1239012"/>
          </a:xfrm>
        </p:spPr>
        <p:txBody>
          <a:bodyPr anchor="ctr">
            <a:normAutofit/>
          </a:bodyPr>
          <a:lstStyle/>
          <a:p>
            <a:r>
              <a:rPr lang="en-GB" sz="2800" b="0" i="0" dirty="0">
                <a:effectLst/>
              </a:rPr>
              <a:t>The RIKZ dataset</a:t>
            </a:r>
          </a:p>
        </p:txBody>
      </p:sp>
      <p:sp>
        <p:nvSpPr>
          <p:cNvPr id="16" name="Rectangle 1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35A7AB8-8FD2-AC92-FA3C-A231E4B65EDD}"/>
              </a:ext>
            </a:extLst>
          </p:cNvPr>
          <p:cNvSpPr>
            <a:spLocks noGrp="1"/>
          </p:cNvSpPr>
          <p:nvPr>
            <p:ph idx="1"/>
          </p:nvPr>
        </p:nvSpPr>
        <p:spPr>
          <a:xfrm>
            <a:off x="371094" y="2718054"/>
            <a:ext cx="4161282" cy="3781898"/>
          </a:xfrm>
        </p:spPr>
        <p:txBody>
          <a:bodyPr anchor="t">
            <a:normAutofit fontScale="77500" lnSpcReduction="20000"/>
          </a:bodyPr>
          <a:lstStyle/>
          <a:p>
            <a:pPr marL="0" indent="0" algn="l">
              <a:buNone/>
            </a:pPr>
            <a:r>
              <a:rPr lang="en-US" sz="1200" b="0" i="0" dirty="0">
                <a:solidFill>
                  <a:srgbClr val="555555"/>
                </a:solidFill>
                <a:effectLst/>
                <a:latin typeface="Source Sans Pro" panose="020B0503030403020204" pitchFamily="34" charset="0"/>
              </a:rPr>
              <a:t> </a:t>
            </a:r>
            <a:r>
              <a:rPr lang="en-US" sz="2400" dirty="0">
                <a:solidFill>
                  <a:prstClr val="black">
                    <a:hueOff val="0"/>
                    <a:satOff val="0"/>
                    <a:lumOff val="0"/>
                    <a:alphaOff val="0"/>
                  </a:prstClr>
                </a:solidFill>
                <a:latin typeface="Calibri "/>
                <a:ea typeface="ADLaM Display" panose="020F0502020204030204" pitchFamily="2" charset="0"/>
                <a:cs typeface="AngsanaUPC" panose="020B0502040204020203" pitchFamily="18" charset="-34"/>
              </a:rPr>
              <a:t>For each of 9 intertidal areas (denoted ‘Beaches’), the researchers sampled five sites (denoted ‘Sites’) and at each site they measured abiotic variables and the diversity of macro-fauna (e.g. aquatic invertebrates). Here, species richness refers to the total number of species found at a given site while NAP ( i.e. Normal </a:t>
            </a:r>
            <a:r>
              <a:rPr lang="en-US" sz="2400" dirty="0" err="1">
                <a:solidFill>
                  <a:prstClr val="black">
                    <a:hueOff val="0"/>
                    <a:satOff val="0"/>
                    <a:lumOff val="0"/>
                    <a:alphaOff val="0"/>
                  </a:prstClr>
                </a:solidFill>
                <a:latin typeface="Calibri "/>
                <a:ea typeface="ADLaM Display" panose="020F0502020204030204" pitchFamily="2" charset="0"/>
                <a:cs typeface="AngsanaUPC" panose="020B0502040204020203" pitchFamily="18" charset="-34"/>
              </a:rPr>
              <a:t>Amsterdams</a:t>
            </a:r>
            <a:r>
              <a:rPr lang="en-US" sz="2400" dirty="0">
                <a:solidFill>
                  <a:prstClr val="black">
                    <a:hueOff val="0"/>
                    <a:satOff val="0"/>
                    <a:lumOff val="0"/>
                    <a:alphaOff val="0"/>
                  </a:prstClr>
                </a:solidFill>
                <a:latin typeface="Calibri "/>
                <a:ea typeface="ADLaM Display" panose="020F0502020204030204" pitchFamily="2" charset="0"/>
                <a:cs typeface="AngsanaUPC" panose="020B0502040204020203" pitchFamily="18" charset="-34"/>
              </a:rPr>
              <a:t> </a:t>
            </a:r>
            <a:r>
              <a:rPr lang="en-US" sz="2400" dirty="0" err="1">
                <a:solidFill>
                  <a:prstClr val="black">
                    <a:hueOff val="0"/>
                    <a:satOff val="0"/>
                    <a:lumOff val="0"/>
                    <a:alphaOff val="0"/>
                  </a:prstClr>
                </a:solidFill>
                <a:latin typeface="Calibri "/>
                <a:ea typeface="ADLaM Display" panose="020F0502020204030204" pitchFamily="2" charset="0"/>
                <a:cs typeface="AngsanaUPC" panose="020B0502040204020203" pitchFamily="18" charset="-34"/>
              </a:rPr>
              <a:t>Peil</a:t>
            </a:r>
            <a:r>
              <a:rPr lang="en-US" sz="2400" dirty="0">
                <a:solidFill>
                  <a:prstClr val="black">
                    <a:hueOff val="0"/>
                    <a:satOff val="0"/>
                    <a:lumOff val="0"/>
                    <a:alphaOff val="0"/>
                  </a:prstClr>
                </a:solidFill>
                <a:latin typeface="Calibri "/>
                <a:ea typeface="ADLaM Display" panose="020F0502020204030204" pitchFamily="2" charset="0"/>
                <a:cs typeface="AngsanaUPC" panose="020B0502040204020203" pitchFamily="18" charset="-34"/>
              </a:rPr>
              <a:t>) refers to the height of the sampling location relative to the mean sea level and represents a measure of the amount of food available for birds, etc. For our purpose, the main question is:</a:t>
            </a:r>
          </a:p>
          <a:p>
            <a:pPr algn="l">
              <a:buFont typeface="+mj-lt"/>
              <a:buAutoNum type="arabicPeriod"/>
            </a:pPr>
            <a:r>
              <a:rPr lang="en-US" sz="2400" dirty="0">
                <a:solidFill>
                  <a:prstClr val="black">
                    <a:hueOff val="0"/>
                    <a:satOff val="0"/>
                    <a:lumOff val="0"/>
                    <a:alphaOff val="0"/>
                  </a:prstClr>
                </a:solidFill>
                <a:latin typeface="Calibri "/>
                <a:ea typeface="ADLaM Display" panose="020F0502020204030204" pitchFamily="2" charset="0"/>
                <a:cs typeface="AngsanaUPC" panose="020B0502040204020203" pitchFamily="18" charset="-34"/>
              </a:rPr>
              <a:t>What is the influence of NAP on species richness?</a:t>
            </a:r>
          </a:p>
        </p:txBody>
      </p:sp>
      <p:pic>
        <p:nvPicPr>
          <p:cNvPr id="5" name="Picture 4" descr="A diagram of a beach&#10;&#10;Description automatically generated">
            <a:extLst>
              <a:ext uri="{FF2B5EF4-FFF2-40B4-BE49-F238E27FC236}">
                <a16:creationId xmlns:a16="http://schemas.microsoft.com/office/drawing/2014/main" id="{721DB5D3-3102-D610-FDD1-7358B851D512}"/>
              </a:ext>
            </a:extLst>
          </p:cNvPr>
          <p:cNvPicPr>
            <a:picLocks noChangeAspect="1"/>
          </p:cNvPicPr>
          <p:nvPr/>
        </p:nvPicPr>
        <p:blipFill>
          <a:blip r:embed="rId2"/>
          <a:stretch>
            <a:fillRect/>
          </a:stretch>
        </p:blipFill>
        <p:spPr>
          <a:xfrm>
            <a:off x="4901184" y="1445952"/>
            <a:ext cx="6922008" cy="4066679"/>
          </a:xfrm>
          <a:prstGeom prst="rect">
            <a:avLst/>
          </a:prstGeom>
        </p:spPr>
      </p:pic>
    </p:spTree>
    <p:extLst>
      <p:ext uri="{BB962C8B-B14F-4D97-AF65-F5344CB8AC3E}">
        <p14:creationId xmlns:p14="http://schemas.microsoft.com/office/powerpoint/2010/main" val="3837667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9D868-B880-A839-D0CC-50524B6014B9}"/>
              </a:ext>
            </a:extLst>
          </p:cNvPr>
          <p:cNvSpPr>
            <a:spLocks noGrp="1"/>
          </p:cNvSpPr>
          <p:nvPr>
            <p:ph type="title"/>
          </p:nvPr>
        </p:nvSpPr>
        <p:spPr>
          <a:xfrm>
            <a:off x="838200" y="365125"/>
            <a:ext cx="10515600" cy="1145623"/>
          </a:xfrm>
        </p:spPr>
        <p:txBody>
          <a:bodyPr>
            <a:normAutofit/>
          </a:bodyPr>
          <a:lstStyle/>
          <a:p>
            <a:r>
              <a:rPr lang="en-US" sz="3600" dirty="0"/>
              <a:t>Example in R (</a:t>
            </a:r>
            <a:r>
              <a:rPr lang="en-GB" sz="3600" b="0" i="0" dirty="0">
                <a:solidFill>
                  <a:srgbClr val="333333"/>
                </a:solidFill>
                <a:effectLst/>
              </a:rPr>
              <a:t>Standard linear regression</a:t>
            </a:r>
            <a:r>
              <a:rPr lang="en-US" sz="3600" dirty="0"/>
              <a:t>)</a:t>
            </a:r>
            <a:endParaRPr lang="en-GB" sz="3600" dirty="0"/>
          </a:p>
        </p:txBody>
      </p:sp>
      <p:sp>
        <p:nvSpPr>
          <p:cNvPr id="3" name="Content Placeholder 2">
            <a:extLst>
              <a:ext uri="{FF2B5EF4-FFF2-40B4-BE49-F238E27FC236}">
                <a16:creationId xmlns:a16="http://schemas.microsoft.com/office/drawing/2014/main" id="{CE9DE361-1A40-DB43-F00E-8549D625929E}"/>
              </a:ext>
            </a:extLst>
          </p:cNvPr>
          <p:cNvSpPr>
            <a:spLocks noGrp="1"/>
          </p:cNvSpPr>
          <p:nvPr>
            <p:ph idx="1"/>
          </p:nvPr>
        </p:nvSpPr>
        <p:spPr>
          <a:xfrm>
            <a:off x="838200" y="1371600"/>
            <a:ext cx="10515600" cy="4805363"/>
          </a:xfrm>
        </p:spPr>
        <p:txBody>
          <a:bodyPr>
            <a:normAutofit fontScale="47500" lnSpcReduction="20000"/>
          </a:bodyPr>
          <a:lstStyle/>
          <a:p>
            <a:pPr marL="0" indent="0">
              <a:buNone/>
            </a:pPr>
            <a:r>
              <a:rPr lang="en-GB" dirty="0"/>
              <a:t>library(</a:t>
            </a:r>
            <a:r>
              <a:rPr lang="en-GB" dirty="0" err="1"/>
              <a:t>tidyverse</a:t>
            </a:r>
            <a:r>
              <a:rPr lang="en-GB" dirty="0"/>
              <a:t>) </a:t>
            </a:r>
          </a:p>
          <a:p>
            <a:pPr marL="0" indent="0">
              <a:buNone/>
            </a:pPr>
            <a:r>
              <a:rPr lang="en-GB" dirty="0"/>
              <a:t># Load data</a:t>
            </a:r>
          </a:p>
          <a:p>
            <a:pPr marL="0" indent="0">
              <a:buNone/>
            </a:pPr>
            <a:r>
              <a:rPr lang="en-GB" dirty="0" err="1"/>
              <a:t>rikz_data</a:t>
            </a:r>
            <a:r>
              <a:rPr lang="en-GB" dirty="0"/>
              <a:t> &lt;- "https://uoftcoders.github.io/</a:t>
            </a:r>
            <a:r>
              <a:rPr lang="en-GB" dirty="0" err="1"/>
              <a:t>rcourse</a:t>
            </a:r>
            <a:r>
              <a:rPr lang="en-GB" dirty="0"/>
              <a:t>/data/rikz_data.txt"</a:t>
            </a:r>
          </a:p>
          <a:p>
            <a:pPr marL="0" indent="0">
              <a:buNone/>
            </a:pPr>
            <a:r>
              <a:rPr lang="en-GB" dirty="0" err="1"/>
              <a:t>download.file</a:t>
            </a:r>
            <a:r>
              <a:rPr lang="en-GB" dirty="0"/>
              <a:t>(</a:t>
            </a:r>
            <a:r>
              <a:rPr lang="en-GB" dirty="0" err="1"/>
              <a:t>rikz_data</a:t>
            </a:r>
            <a:r>
              <a:rPr lang="en-GB" dirty="0"/>
              <a:t>, "rikz_data.txt")</a:t>
            </a:r>
          </a:p>
          <a:p>
            <a:endParaRPr lang="en-GB" dirty="0"/>
          </a:p>
          <a:p>
            <a:pPr marL="0" indent="0">
              <a:buNone/>
            </a:pPr>
            <a:r>
              <a:rPr lang="en-GB" dirty="0" err="1"/>
              <a:t>rikz_data</a:t>
            </a:r>
            <a:r>
              <a:rPr lang="en-GB" dirty="0"/>
              <a:t> &lt;- </a:t>
            </a:r>
            <a:r>
              <a:rPr lang="en-GB" dirty="0" err="1"/>
              <a:t>read_delim</a:t>
            </a:r>
            <a:r>
              <a:rPr lang="en-GB" dirty="0"/>
              <a:t>("rikz_data.txt",</a:t>
            </a:r>
          </a:p>
          <a:p>
            <a:pPr marL="0" indent="0">
              <a:buNone/>
            </a:pPr>
            <a:r>
              <a:rPr lang="en-GB" dirty="0"/>
              <a:t>                         </a:t>
            </a:r>
            <a:r>
              <a:rPr lang="en-GB" dirty="0" err="1"/>
              <a:t>col_names</a:t>
            </a:r>
            <a:r>
              <a:rPr lang="en-GB" dirty="0"/>
              <a:t> = TRUE,</a:t>
            </a:r>
          </a:p>
          <a:p>
            <a:pPr marL="0" indent="0">
              <a:buNone/>
            </a:pPr>
            <a:r>
              <a:rPr lang="en-GB" dirty="0"/>
              <a:t>                         </a:t>
            </a:r>
            <a:r>
              <a:rPr lang="en-GB" dirty="0" err="1"/>
              <a:t>delim</a:t>
            </a:r>
            <a:r>
              <a:rPr lang="en-GB" dirty="0"/>
              <a:t> = "\t")</a:t>
            </a:r>
          </a:p>
          <a:p>
            <a:pPr marL="0" indent="0">
              <a:buNone/>
            </a:pPr>
            <a:r>
              <a:rPr lang="en-US" dirty="0" err="1"/>
              <a:t>rikz_data</a:t>
            </a:r>
            <a:r>
              <a:rPr lang="en-US" dirty="0"/>
              <a:t> &lt;- </a:t>
            </a:r>
            <a:r>
              <a:rPr lang="en-US" dirty="0" err="1"/>
              <a:t>rikz_data</a:t>
            </a:r>
            <a:r>
              <a:rPr lang="en-US" dirty="0"/>
              <a:t> %&gt;% </a:t>
            </a:r>
          </a:p>
          <a:p>
            <a:pPr marL="0" indent="0">
              <a:buNone/>
            </a:pPr>
            <a:r>
              <a:rPr lang="en-US" dirty="0"/>
              <a:t>    mutate(Beach = </a:t>
            </a:r>
            <a:r>
              <a:rPr lang="en-US" dirty="0" err="1"/>
              <a:t>as.factor</a:t>
            </a:r>
            <a:r>
              <a:rPr lang="en-US" dirty="0"/>
              <a:t>(Beach))</a:t>
            </a:r>
          </a:p>
          <a:p>
            <a:pPr marL="0" indent="0">
              <a:buNone/>
            </a:pPr>
            <a:endParaRPr lang="en-US" dirty="0"/>
          </a:p>
          <a:p>
            <a:pPr marL="0" indent="0">
              <a:buNone/>
            </a:pPr>
            <a:r>
              <a:rPr lang="en-US" dirty="0"/>
              <a:t># Examine structure of the </a:t>
            </a:r>
            <a:r>
              <a:rPr lang="en-US" dirty="0" err="1"/>
              <a:t>dataframe</a:t>
            </a:r>
            <a:r>
              <a:rPr lang="en-US" dirty="0"/>
              <a:t> and view first 5 columns</a:t>
            </a:r>
          </a:p>
          <a:p>
            <a:pPr marL="0" indent="0">
              <a:buNone/>
            </a:pPr>
            <a:r>
              <a:rPr lang="en-US" dirty="0"/>
              <a:t>str(</a:t>
            </a:r>
            <a:r>
              <a:rPr lang="en-US" dirty="0" err="1"/>
              <a:t>rikz_data</a:t>
            </a:r>
            <a:r>
              <a:rPr lang="en-US" dirty="0"/>
              <a:t>)</a:t>
            </a:r>
          </a:p>
          <a:p>
            <a:pPr marL="0" indent="0">
              <a:buNone/>
            </a:pPr>
            <a:endParaRPr lang="en-US" dirty="0"/>
          </a:p>
          <a:p>
            <a:pPr marL="0" indent="0">
              <a:buNone/>
            </a:pPr>
            <a:r>
              <a:rPr lang="en-US" dirty="0"/>
              <a:t># Run basic linear model using all of the data.</a:t>
            </a:r>
          </a:p>
          <a:p>
            <a:pPr marL="0" indent="0">
              <a:buNone/>
            </a:pPr>
            <a:r>
              <a:rPr lang="en-US" dirty="0" err="1"/>
              <a:t>basic.lm</a:t>
            </a:r>
            <a:r>
              <a:rPr lang="en-US" dirty="0"/>
              <a:t> &lt;- </a:t>
            </a:r>
            <a:r>
              <a:rPr lang="en-US" dirty="0" err="1"/>
              <a:t>lm</a:t>
            </a:r>
            <a:r>
              <a:rPr lang="en-US" dirty="0"/>
              <a:t>(Richness~ NAP, data = </a:t>
            </a:r>
            <a:r>
              <a:rPr lang="en-US" dirty="0" err="1"/>
              <a:t>rikz_data</a:t>
            </a:r>
            <a:r>
              <a:rPr lang="en-US" dirty="0"/>
              <a:t>)</a:t>
            </a:r>
          </a:p>
          <a:p>
            <a:pPr marL="0" indent="0">
              <a:buNone/>
            </a:pPr>
            <a:r>
              <a:rPr lang="en-US" dirty="0"/>
              <a:t>summary(</a:t>
            </a:r>
            <a:r>
              <a:rPr lang="en-US" dirty="0" err="1"/>
              <a:t>basic.lm</a:t>
            </a:r>
            <a:r>
              <a:rPr lang="en-US" dirty="0"/>
              <a:t>)</a:t>
            </a:r>
            <a:endParaRPr lang="en-GB" dirty="0"/>
          </a:p>
        </p:txBody>
      </p:sp>
    </p:spTree>
    <p:extLst>
      <p:ext uri="{BB962C8B-B14F-4D97-AF65-F5344CB8AC3E}">
        <p14:creationId xmlns:p14="http://schemas.microsoft.com/office/powerpoint/2010/main" val="1182294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8" name="Rectangle 147">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0" name="Freeform: Shape 149">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2" name="Freeform: Shape 151">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A001706-8CBA-17BB-E8C6-ADB0EFA7C5F6}"/>
              </a:ext>
            </a:extLst>
          </p:cNvPr>
          <p:cNvSpPr>
            <a:spLocks noGrp="1"/>
          </p:cNvSpPr>
          <p:nvPr>
            <p:ph type="title"/>
          </p:nvPr>
        </p:nvSpPr>
        <p:spPr>
          <a:xfrm>
            <a:off x="438913" y="859536"/>
            <a:ext cx="4832802" cy="1170432"/>
          </a:xfrm>
        </p:spPr>
        <p:txBody>
          <a:bodyPr anchor="b">
            <a:normAutofit/>
          </a:bodyPr>
          <a:lstStyle/>
          <a:p>
            <a:r>
              <a:rPr lang="en-US" sz="3400" dirty="0"/>
              <a:t>RESULT</a:t>
            </a:r>
            <a:endParaRPr lang="en-GB" sz="3400" dirty="0"/>
          </a:p>
        </p:txBody>
      </p:sp>
      <p:sp>
        <p:nvSpPr>
          <p:cNvPr id="154" name="Rectangle 153">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6" name="Rectangle 155">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618A88D-B7B9-6635-4DC2-5AE22FE818B3}"/>
              </a:ext>
            </a:extLst>
          </p:cNvPr>
          <p:cNvSpPr>
            <a:spLocks noGrp="1"/>
          </p:cNvSpPr>
          <p:nvPr>
            <p:ph idx="1"/>
          </p:nvPr>
        </p:nvSpPr>
        <p:spPr>
          <a:xfrm>
            <a:off x="438912" y="2512611"/>
            <a:ext cx="4832803" cy="3664351"/>
          </a:xfrm>
        </p:spPr>
        <p:txBody>
          <a:bodyPr>
            <a:normAutofit fontScale="70000" lnSpcReduction="20000"/>
          </a:bodyPr>
          <a:lstStyle/>
          <a:p>
            <a:pPr marL="0" indent="0">
              <a:buNone/>
            </a:pPr>
            <a:r>
              <a:rPr lang="en-US" sz="2400" dirty="0">
                <a:solidFill>
                  <a:prstClr val="black">
                    <a:hueOff val="0"/>
                    <a:satOff val="0"/>
                    <a:lumOff val="0"/>
                    <a:alphaOff val="0"/>
                  </a:prstClr>
                </a:solidFill>
                <a:latin typeface="Calibri "/>
                <a:ea typeface="ADLaM Display" panose="020F0502020204030204" pitchFamily="2" charset="0"/>
                <a:cs typeface="AngsanaUPC" panose="020B0502040204020203" pitchFamily="18" charset="-34"/>
              </a:rPr>
              <a:t>From the model output above, it looks like NAP is significantly, negatively (Estimate &lt; 0) associated with species richness. Let’s plot this relationship to see what it looks like.</a:t>
            </a:r>
          </a:p>
          <a:p>
            <a:pPr marL="0" indent="0">
              <a:buNone/>
            </a:pPr>
            <a:endParaRPr lang="en-GB" sz="2400" dirty="0">
              <a:solidFill>
                <a:prstClr val="black">
                  <a:hueOff val="0"/>
                  <a:satOff val="0"/>
                  <a:lumOff val="0"/>
                  <a:alphaOff val="0"/>
                </a:prstClr>
              </a:solidFill>
              <a:latin typeface="Amasis MT Pro" panose="02040504050005020304" pitchFamily="18" charset="0"/>
              <a:ea typeface="ADLaM Display" panose="020F0502020204030204" pitchFamily="2" charset="0"/>
              <a:cs typeface="AngsanaUPC" panose="020B0502040204020203" pitchFamily="18" charset="-34"/>
            </a:endParaRPr>
          </a:p>
          <a:p>
            <a:pPr marL="0" indent="0">
              <a:buNone/>
            </a:pPr>
            <a:r>
              <a:rPr lang="en-GB" sz="2400" dirty="0">
                <a:solidFill>
                  <a:prstClr val="black">
                    <a:hueOff val="0"/>
                    <a:satOff val="0"/>
                    <a:lumOff val="0"/>
                    <a:alphaOff val="0"/>
                  </a:prstClr>
                </a:solidFill>
                <a:latin typeface="Amasis MT Pro" panose="02040504050005020304" pitchFamily="18" charset="0"/>
                <a:ea typeface="ADLaM Display" panose="020F0502020204030204" pitchFamily="2" charset="0"/>
                <a:cs typeface="AngsanaUPC" panose="020B0502040204020203" pitchFamily="18" charset="-34"/>
              </a:rPr>
              <a:t># Plot relationship from above model </a:t>
            </a:r>
            <a:r>
              <a:rPr lang="en-GB" sz="2400" dirty="0" err="1">
                <a:solidFill>
                  <a:prstClr val="black">
                    <a:hueOff val="0"/>
                    <a:satOff val="0"/>
                    <a:lumOff val="0"/>
                    <a:alphaOff val="0"/>
                  </a:prstClr>
                </a:solidFill>
                <a:latin typeface="Amasis MT Pro" panose="02040504050005020304" pitchFamily="18" charset="0"/>
                <a:ea typeface="ADLaM Display" panose="020F0502020204030204" pitchFamily="2" charset="0"/>
                <a:cs typeface="AngsanaUPC" panose="020B0502040204020203" pitchFamily="18" charset="-34"/>
              </a:rPr>
              <a:t>ggplot</a:t>
            </a:r>
            <a:r>
              <a:rPr lang="en-GB" sz="2400" dirty="0">
                <a:solidFill>
                  <a:prstClr val="black">
                    <a:hueOff val="0"/>
                    <a:satOff val="0"/>
                    <a:lumOff val="0"/>
                    <a:alphaOff val="0"/>
                  </a:prstClr>
                </a:solidFill>
                <a:latin typeface="Amasis MT Pro" panose="02040504050005020304" pitchFamily="18" charset="0"/>
                <a:ea typeface="ADLaM Display" panose="020F0502020204030204" pitchFamily="2" charset="0"/>
                <a:cs typeface="AngsanaUPC" panose="020B0502040204020203" pitchFamily="18" charset="-34"/>
              </a:rPr>
              <a:t>(</a:t>
            </a:r>
            <a:r>
              <a:rPr lang="en-GB" sz="2400" dirty="0" err="1">
                <a:solidFill>
                  <a:prstClr val="black">
                    <a:hueOff val="0"/>
                    <a:satOff val="0"/>
                    <a:lumOff val="0"/>
                    <a:alphaOff val="0"/>
                  </a:prstClr>
                </a:solidFill>
                <a:latin typeface="Amasis MT Pro" panose="02040504050005020304" pitchFamily="18" charset="0"/>
                <a:ea typeface="ADLaM Display" panose="020F0502020204030204" pitchFamily="2" charset="0"/>
                <a:cs typeface="AngsanaUPC" panose="020B0502040204020203" pitchFamily="18" charset="-34"/>
              </a:rPr>
              <a:t>rikz_data</a:t>
            </a:r>
            <a:r>
              <a:rPr lang="en-GB" sz="2400" dirty="0">
                <a:solidFill>
                  <a:prstClr val="black">
                    <a:hueOff val="0"/>
                    <a:satOff val="0"/>
                    <a:lumOff val="0"/>
                    <a:alphaOff val="0"/>
                  </a:prstClr>
                </a:solidFill>
                <a:latin typeface="Amasis MT Pro" panose="02040504050005020304" pitchFamily="18" charset="0"/>
                <a:ea typeface="ADLaM Display" panose="020F0502020204030204" pitchFamily="2" charset="0"/>
                <a:cs typeface="AngsanaUPC" panose="020B0502040204020203" pitchFamily="18" charset="-34"/>
              </a:rPr>
              <a:t>, </a:t>
            </a:r>
            <a:r>
              <a:rPr lang="en-GB" sz="2400" dirty="0" err="1">
                <a:solidFill>
                  <a:prstClr val="black">
                    <a:hueOff val="0"/>
                    <a:satOff val="0"/>
                    <a:lumOff val="0"/>
                    <a:alphaOff val="0"/>
                  </a:prstClr>
                </a:solidFill>
                <a:latin typeface="Amasis MT Pro" panose="02040504050005020304" pitchFamily="18" charset="0"/>
                <a:ea typeface="ADLaM Display" panose="020F0502020204030204" pitchFamily="2" charset="0"/>
                <a:cs typeface="AngsanaUPC" panose="020B0502040204020203" pitchFamily="18" charset="-34"/>
              </a:rPr>
              <a:t>aes</a:t>
            </a:r>
            <a:r>
              <a:rPr lang="en-GB" sz="2400" dirty="0">
                <a:solidFill>
                  <a:prstClr val="black">
                    <a:hueOff val="0"/>
                    <a:satOff val="0"/>
                    <a:lumOff val="0"/>
                    <a:alphaOff val="0"/>
                  </a:prstClr>
                </a:solidFill>
                <a:latin typeface="Amasis MT Pro" panose="02040504050005020304" pitchFamily="18" charset="0"/>
                <a:ea typeface="ADLaM Display" panose="020F0502020204030204" pitchFamily="2" charset="0"/>
                <a:cs typeface="AngsanaUPC" panose="020B0502040204020203" pitchFamily="18" charset="-34"/>
              </a:rPr>
              <a:t>(x = NAP, y = Richness)) +</a:t>
            </a:r>
            <a:r>
              <a:rPr lang="en-GB" sz="2400" dirty="0" err="1">
                <a:solidFill>
                  <a:prstClr val="black">
                    <a:hueOff val="0"/>
                    <a:satOff val="0"/>
                    <a:lumOff val="0"/>
                    <a:alphaOff val="0"/>
                  </a:prstClr>
                </a:solidFill>
                <a:latin typeface="Amasis MT Pro" panose="02040504050005020304" pitchFamily="18" charset="0"/>
                <a:ea typeface="ADLaM Display" panose="020F0502020204030204" pitchFamily="2" charset="0"/>
                <a:cs typeface="AngsanaUPC" panose="020B0502040204020203" pitchFamily="18" charset="-34"/>
              </a:rPr>
              <a:t>geom_point</a:t>
            </a:r>
            <a:r>
              <a:rPr lang="en-GB" sz="2400" dirty="0">
                <a:solidFill>
                  <a:prstClr val="black">
                    <a:hueOff val="0"/>
                    <a:satOff val="0"/>
                    <a:lumOff val="0"/>
                    <a:alphaOff val="0"/>
                  </a:prstClr>
                </a:solidFill>
                <a:latin typeface="Amasis MT Pro" panose="02040504050005020304" pitchFamily="18" charset="0"/>
                <a:ea typeface="ADLaM Display" panose="020F0502020204030204" pitchFamily="2" charset="0"/>
                <a:cs typeface="AngsanaUPC" panose="020B0502040204020203" pitchFamily="18" charset="-34"/>
              </a:rPr>
              <a:t>() +</a:t>
            </a:r>
            <a:r>
              <a:rPr lang="en-GB" sz="2400" dirty="0" err="1">
                <a:solidFill>
                  <a:prstClr val="black">
                    <a:hueOff val="0"/>
                    <a:satOff val="0"/>
                    <a:lumOff val="0"/>
                    <a:alphaOff val="0"/>
                  </a:prstClr>
                </a:solidFill>
                <a:latin typeface="Amasis MT Pro" panose="02040504050005020304" pitchFamily="18" charset="0"/>
                <a:ea typeface="ADLaM Display" panose="020F0502020204030204" pitchFamily="2" charset="0"/>
                <a:cs typeface="AngsanaUPC" panose="020B0502040204020203" pitchFamily="18" charset="-34"/>
              </a:rPr>
              <a:t>geom_smooth</a:t>
            </a:r>
            <a:r>
              <a:rPr lang="en-GB" sz="2400" dirty="0">
                <a:solidFill>
                  <a:prstClr val="black">
                    <a:hueOff val="0"/>
                    <a:satOff val="0"/>
                    <a:lumOff val="0"/>
                    <a:alphaOff val="0"/>
                  </a:prstClr>
                </a:solidFill>
                <a:latin typeface="Amasis MT Pro" panose="02040504050005020304" pitchFamily="18" charset="0"/>
                <a:ea typeface="ADLaM Display" panose="020F0502020204030204" pitchFamily="2" charset="0"/>
                <a:cs typeface="AngsanaUPC" panose="020B0502040204020203" pitchFamily="18" charset="-34"/>
              </a:rPr>
              <a:t>(method = "</a:t>
            </a:r>
            <a:r>
              <a:rPr lang="en-GB" sz="2400" dirty="0" err="1">
                <a:solidFill>
                  <a:prstClr val="black">
                    <a:hueOff val="0"/>
                    <a:satOff val="0"/>
                    <a:lumOff val="0"/>
                    <a:alphaOff val="0"/>
                  </a:prstClr>
                </a:solidFill>
                <a:latin typeface="Amasis MT Pro" panose="02040504050005020304" pitchFamily="18" charset="0"/>
                <a:ea typeface="ADLaM Display" panose="020F0502020204030204" pitchFamily="2" charset="0"/>
                <a:cs typeface="AngsanaUPC" panose="020B0502040204020203" pitchFamily="18" charset="-34"/>
              </a:rPr>
              <a:t>lm</a:t>
            </a:r>
            <a:r>
              <a:rPr lang="en-GB" sz="2400" dirty="0">
                <a:solidFill>
                  <a:prstClr val="black">
                    <a:hueOff val="0"/>
                    <a:satOff val="0"/>
                    <a:lumOff val="0"/>
                    <a:alphaOff val="0"/>
                  </a:prstClr>
                </a:solidFill>
                <a:latin typeface="Amasis MT Pro" panose="02040504050005020304" pitchFamily="18" charset="0"/>
                <a:ea typeface="ADLaM Display" panose="020F0502020204030204" pitchFamily="2" charset="0"/>
                <a:cs typeface="AngsanaUPC" panose="020B0502040204020203" pitchFamily="18" charset="-34"/>
              </a:rPr>
              <a:t>") + </a:t>
            </a:r>
            <a:r>
              <a:rPr lang="en-GB" sz="2400" dirty="0" err="1">
                <a:solidFill>
                  <a:prstClr val="black">
                    <a:hueOff val="0"/>
                    <a:satOff val="0"/>
                    <a:lumOff val="0"/>
                    <a:alphaOff val="0"/>
                  </a:prstClr>
                </a:solidFill>
                <a:latin typeface="Amasis MT Pro" panose="02040504050005020304" pitchFamily="18" charset="0"/>
                <a:ea typeface="ADLaM Display" panose="020F0502020204030204" pitchFamily="2" charset="0"/>
                <a:cs typeface="AngsanaUPC" panose="020B0502040204020203" pitchFamily="18" charset="-34"/>
              </a:rPr>
              <a:t>theme_classic</a:t>
            </a:r>
            <a:r>
              <a:rPr lang="en-GB" sz="2400" dirty="0">
                <a:solidFill>
                  <a:prstClr val="black">
                    <a:hueOff val="0"/>
                    <a:satOff val="0"/>
                    <a:lumOff val="0"/>
                    <a:alphaOff val="0"/>
                  </a:prstClr>
                </a:solidFill>
                <a:latin typeface="Amasis MT Pro" panose="02040504050005020304" pitchFamily="18" charset="0"/>
                <a:ea typeface="ADLaM Display" panose="020F0502020204030204" pitchFamily="2" charset="0"/>
                <a:cs typeface="AngsanaUPC" panose="020B0502040204020203" pitchFamily="18" charset="-34"/>
              </a:rPr>
              <a:t>()</a:t>
            </a:r>
          </a:p>
          <a:p>
            <a:pPr marL="0" indent="0">
              <a:buNone/>
            </a:pPr>
            <a:endParaRPr lang="en-GB" sz="2400" dirty="0">
              <a:solidFill>
                <a:prstClr val="black">
                  <a:hueOff val="0"/>
                  <a:satOff val="0"/>
                  <a:lumOff val="0"/>
                  <a:alphaOff val="0"/>
                </a:prstClr>
              </a:solidFill>
              <a:latin typeface="Amasis MT Pro" panose="02040504050005020304" pitchFamily="18" charset="0"/>
              <a:ea typeface="ADLaM Display" panose="020F0502020204030204" pitchFamily="2" charset="0"/>
              <a:cs typeface="AngsanaUPC" panose="020B0502040204020203" pitchFamily="18" charset="-34"/>
            </a:endParaRPr>
          </a:p>
          <a:p>
            <a:pPr marL="0" indent="0">
              <a:buNone/>
            </a:pPr>
            <a:r>
              <a:rPr lang="en-US" sz="2400" dirty="0">
                <a:solidFill>
                  <a:prstClr val="black">
                    <a:hueOff val="0"/>
                    <a:satOff val="0"/>
                    <a:lumOff val="0"/>
                    <a:alphaOff val="0"/>
                  </a:prstClr>
                </a:solidFill>
                <a:latin typeface="Calibri "/>
                <a:ea typeface="ADLaM Display" panose="020F0502020204030204" pitchFamily="2" charset="0"/>
                <a:cs typeface="AngsanaUPC" panose="020B0502040204020203" pitchFamily="18" charset="-34"/>
              </a:rPr>
              <a:t>However, before we trust this result, we should confirm that the assumptions of the linear regression are met. We can plot the residuals against the fitted values (homogeneity and independence) and a QQ-plot (normality). Thankfully, R’s base plotting function does all of this work for us.</a:t>
            </a:r>
            <a:endParaRPr lang="en-GB" sz="2400" dirty="0">
              <a:solidFill>
                <a:prstClr val="black">
                  <a:hueOff val="0"/>
                  <a:satOff val="0"/>
                  <a:lumOff val="0"/>
                  <a:alphaOff val="0"/>
                </a:prstClr>
              </a:solidFill>
              <a:latin typeface="Calibri "/>
              <a:ea typeface="ADLaM Display" panose="020F0502020204030204" pitchFamily="2" charset="0"/>
              <a:cs typeface="AngsanaUPC" panose="020B0502040204020203" pitchFamily="18" charset="-34"/>
            </a:endParaRPr>
          </a:p>
        </p:txBody>
      </p:sp>
      <p:pic>
        <p:nvPicPr>
          <p:cNvPr id="5" name="Picture 4" descr="A screenshot of a computer&#10;&#10;Description automatically generated">
            <a:extLst>
              <a:ext uri="{FF2B5EF4-FFF2-40B4-BE49-F238E27FC236}">
                <a16:creationId xmlns:a16="http://schemas.microsoft.com/office/drawing/2014/main" id="{F43D0057-9409-2076-83B4-A2C4C6D40F31}"/>
              </a:ext>
            </a:extLst>
          </p:cNvPr>
          <p:cNvPicPr>
            <a:picLocks noChangeAspect="1"/>
          </p:cNvPicPr>
          <p:nvPr/>
        </p:nvPicPr>
        <p:blipFill>
          <a:blip r:embed="rId2"/>
          <a:stretch>
            <a:fillRect/>
          </a:stretch>
        </p:blipFill>
        <p:spPr>
          <a:xfrm>
            <a:off x="7506775" y="517600"/>
            <a:ext cx="3365890" cy="2743200"/>
          </a:xfrm>
          <a:prstGeom prst="rect">
            <a:avLst/>
          </a:prstGeom>
        </p:spPr>
      </p:pic>
      <p:pic>
        <p:nvPicPr>
          <p:cNvPr id="8" name="Picture 7">
            <a:extLst>
              <a:ext uri="{FF2B5EF4-FFF2-40B4-BE49-F238E27FC236}">
                <a16:creationId xmlns:a16="http://schemas.microsoft.com/office/drawing/2014/main" id="{315A8906-5813-A470-FFBB-0D793F5023C3}"/>
              </a:ext>
            </a:extLst>
          </p:cNvPr>
          <p:cNvPicPr>
            <a:picLocks noChangeAspect="1"/>
          </p:cNvPicPr>
          <p:nvPr/>
        </p:nvPicPr>
        <p:blipFill>
          <a:blip r:embed="rId3"/>
          <a:stretch>
            <a:fillRect/>
          </a:stretch>
        </p:blipFill>
        <p:spPr>
          <a:xfrm>
            <a:off x="7103636" y="3429000"/>
            <a:ext cx="4172167" cy="2743200"/>
          </a:xfrm>
          <a:prstGeom prst="rect">
            <a:avLst/>
          </a:prstGeom>
        </p:spPr>
      </p:pic>
    </p:spTree>
    <p:extLst>
      <p:ext uri="{BB962C8B-B14F-4D97-AF65-F5344CB8AC3E}">
        <p14:creationId xmlns:p14="http://schemas.microsoft.com/office/powerpoint/2010/main" val="2061811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036E80E-C970-27B5-E078-72D354E9305D}"/>
              </a:ext>
            </a:extLst>
          </p:cNvPr>
          <p:cNvSpPr>
            <a:spLocks noGrp="1"/>
          </p:cNvSpPr>
          <p:nvPr>
            <p:ph type="title"/>
          </p:nvPr>
        </p:nvSpPr>
        <p:spPr>
          <a:xfrm>
            <a:off x="1137034" y="609597"/>
            <a:ext cx="9392421" cy="481073"/>
          </a:xfrm>
        </p:spPr>
        <p:txBody>
          <a:bodyPr>
            <a:normAutofit fontScale="90000"/>
          </a:bodyPr>
          <a:lstStyle/>
          <a:p>
            <a:endParaRPr lang="en-GB" dirty="0"/>
          </a:p>
        </p:txBody>
      </p:sp>
      <p:sp>
        <p:nvSpPr>
          <p:cNvPr id="3" name="Content Placeholder 2">
            <a:extLst>
              <a:ext uri="{FF2B5EF4-FFF2-40B4-BE49-F238E27FC236}">
                <a16:creationId xmlns:a16="http://schemas.microsoft.com/office/drawing/2014/main" id="{D275FA0E-6816-9ECA-7DC6-B12733E4A6B6}"/>
              </a:ext>
            </a:extLst>
          </p:cNvPr>
          <p:cNvSpPr>
            <a:spLocks noGrp="1"/>
          </p:cNvSpPr>
          <p:nvPr>
            <p:ph idx="1"/>
          </p:nvPr>
        </p:nvSpPr>
        <p:spPr>
          <a:xfrm>
            <a:off x="425823" y="1090670"/>
            <a:ext cx="6140229" cy="5025465"/>
          </a:xfrm>
        </p:spPr>
        <p:txBody>
          <a:bodyPr>
            <a:normAutofit/>
          </a:bodyPr>
          <a:lstStyle/>
          <a:p>
            <a:pPr marL="0" indent="0" defTabSz="360000">
              <a:buNone/>
            </a:pPr>
            <a:r>
              <a:rPr lang="en-US" sz="1100" dirty="0">
                <a:latin typeface="Source Sans Pro" panose="020B0503030403020204" pitchFamily="34" charset="0"/>
              </a:rPr>
              <a:t># Check assumptions.</a:t>
            </a:r>
          </a:p>
          <a:p>
            <a:pPr marL="0" indent="0" defTabSz="360000">
              <a:buNone/>
            </a:pPr>
            <a:r>
              <a:rPr lang="en-US" sz="1100" dirty="0">
                <a:latin typeface="Source Sans Pro" panose="020B0503030403020204" pitchFamily="34" charset="0"/>
              </a:rPr>
              <a:t># Normality homogeneity of variance violated</a:t>
            </a:r>
          </a:p>
          <a:p>
            <a:pPr marL="0" indent="0" defTabSz="360000">
              <a:buNone/>
            </a:pPr>
            <a:r>
              <a:rPr lang="en-US" sz="1100" dirty="0">
                <a:latin typeface="Source Sans Pro" panose="020B0503030403020204" pitchFamily="34" charset="0"/>
              </a:rPr>
              <a:t>par(</a:t>
            </a:r>
            <a:r>
              <a:rPr lang="en-US" sz="1100" dirty="0" err="1">
                <a:latin typeface="Source Sans Pro" panose="020B0503030403020204" pitchFamily="34" charset="0"/>
              </a:rPr>
              <a:t>mfrow</a:t>
            </a:r>
            <a:r>
              <a:rPr lang="en-US" sz="1100" dirty="0">
                <a:latin typeface="Source Sans Pro" panose="020B0503030403020204" pitchFamily="34" charset="0"/>
              </a:rPr>
              <a:t>=c(2,2))</a:t>
            </a:r>
          </a:p>
          <a:p>
            <a:pPr marL="0" indent="0" defTabSz="360000">
              <a:buNone/>
            </a:pPr>
            <a:r>
              <a:rPr lang="en-US" sz="1100" dirty="0">
                <a:latin typeface="Source Sans Pro" panose="020B0503030403020204" pitchFamily="34" charset="0"/>
              </a:rPr>
              <a:t>plot(</a:t>
            </a:r>
            <a:r>
              <a:rPr lang="en-US" sz="1100" dirty="0" err="1">
                <a:latin typeface="Source Sans Pro" panose="020B0503030403020204" pitchFamily="34" charset="0"/>
              </a:rPr>
              <a:t>basic.lm</a:t>
            </a:r>
            <a:r>
              <a:rPr lang="en-US" sz="1100" dirty="0">
                <a:latin typeface="Source Sans Pro" panose="020B0503030403020204" pitchFamily="34" charset="0"/>
              </a:rPr>
              <a:t>)</a:t>
            </a:r>
          </a:p>
          <a:p>
            <a:pPr marL="0" indent="0">
              <a:buNone/>
            </a:pPr>
            <a:r>
              <a:rPr lang="en-US" sz="1600" dirty="0">
                <a:latin typeface="Calibri "/>
              </a:rPr>
              <a:t>The first and third </a:t>
            </a:r>
            <a:r>
              <a:rPr lang="en-US" sz="1600" b="0" i="0" dirty="0">
                <a:effectLst/>
                <a:latin typeface="Calibri "/>
              </a:rPr>
              <a:t>panels suggest that the homogeneity assumption is violated (increasing variance in the residuals with increasing fitted values). Similarly, panel 2 suggests non-normality (points falling off of the dotted line). A third-root transformation of the response variable (i.e. Richness) seems to alleviate both of these problems.</a:t>
            </a:r>
          </a:p>
          <a:p>
            <a:pPr marL="0" indent="0">
              <a:buNone/>
            </a:pPr>
            <a:r>
              <a:rPr lang="en-US" sz="1600" b="1" i="0" dirty="0">
                <a:effectLst/>
                <a:latin typeface="Calibri "/>
              </a:rPr>
              <a:t>Tip: </a:t>
            </a:r>
            <a:r>
              <a:rPr lang="en-US" sz="1600" b="0" i="0" dirty="0">
                <a:effectLst/>
                <a:latin typeface="Calibri "/>
              </a:rPr>
              <a:t>Right skewed response variables can be normalized using root transformations (e.g. square root, log, third-root, etc.), with greater roots required for increasingly right-skewed data. Left skewed response variables can be normalized with power transformations (e.g. squared, 3rd power, etc.)</a:t>
            </a:r>
          </a:p>
          <a:p>
            <a:pPr marL="0" indent="0">
              <a:buNone/>
            </a:pPr>
            <a:r>
              <a:rPr lang="en-US" sz="1600" b="0" i="0" dirty="0">
                <a:effectLst/>
                <a:latin typeface="Calibri "/>
              </a:rPr>
              <a:t>Nonetheless, for the analyses in this section, we will ignore violations of these assumptions for the purpose of better illustrating mixed-effects modelling strategies on untransformed data. In fact, these data violate another, potentially more problematic assumption; namely, the observations are not independent.</a:t>
            </a:r>
          </a:p>
          <a:p>
            <a:pPr marL="0" indent="0">
              <a:buNone/>
            </a:pPr>
            <a:endParaRPr lang="en-GB" sz="1100" dirty="0"/>
          </a:p>
        </p:txBody>
      </p:sp>
      <p:pic>
        <p:nvPicPr>
          <p:cNvPr id="8" name="Picture 7" descr="A group of graphs showing different values&#10;&#10;Description automatically generated">
            <a:extLst>
              <a:ext uri="{FF2B5EF4-FFF2-40B4-BE49-F238E27FC236}">
                <a16:creationId xmlns:a16="http://schemas.microsoft.com/office/drawing/2014/main" id="{71FC20B2-CC17-CCE8-C34A-1E53322491AE}"/>
              </a:ext>
            </a:extLst>
          </p:cNvPr>
          <p:cNvPicPr>
            <a:picLocks noChangeAspect="1"/>
          </p:cNvPicPr>
          <p:nvPr/>
        </p:nvPicPr>
        <p:blipFill>
          <a:blip r:embed="rId2"/>
          <a:stretch>
            <a:fillRect/>
          </a:stretch>
        </p:blipFill>
        <p:spPr>
          <a:xfrm>
            <a:off x="6719367" y="2494636"/>
            <a:ext cx="4788505" cy="3136471"/>
          </a:xfrm>
          <a:prstGeom prst="rect">
            <a:avLst/>
          </a:prstGeom>
        </p:spPr>
      </p:pic>
      <p:sp>
        <p:nvSpPr>
          <p:cNvPr id="26" name="Freeform: Shape 25">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11620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3A0F230-01EA-15D7-AF76-4929F94386B0}"/>
              </a:ext>
            </a:extLst>
          </p:cNvPr>
          <p:cNvSpPr>
            <a:spLocks noGrp="1"/>
          </p:cNvSpPr>
          <p:nvPr>
            <p:ph type="title"/>
          </p:nvPr>
        </p:nvSpPr>
        <p:spPr>
          <a:xfrm>
            <a:off x="1137033" y="609600"/>
            <a:ext cx="9688621" cy="712424"/>
          </a:xfrm>
        </p:spPr>
        <p:txBody>
          <a:bodyPr>
            <a:normAutofit/>
          </a:bodyPr>
          <a:lstStyle/>
          <a:p>
            <a:r>
              <a:rPr lang="en-GB" b="0" i="0" dirty="0">
                <a:effectLst/>
              </a:rPr>
              <a:t>Non-independence of observations</a:t>
            </a:r>
            <a:endParaRPr lang="en-GB" dirty="0"/>
          </a:p>
        </p:txBody>
      </p:sp>
      <p:sp>
        <p:nvSpPr>
          <p:cNvPr id="3" name="Content Placeholder 2">
            <a:extLst>
              <a:ext uri="{FF2B5EF4-FFF2-40B4-BE49-F238E27FC236}">
                <a16:creationId xmlns:a16="http://schemas.microsoft.com/office/drawing/2014/main" id="{5B836EA8-886B-C577-9A3A-0D72DF465E38}"/>
              </a:ext>
            </a:extLst>
          </p:cNvPr>
          <p:cNvSpPr>
            <a:spLocks noGrp="1"/>
          </p:cNvSpPr>
          <p:nvPr>
            <p:ph idx="1"/>
          </p:nvPr>
        </p:nvSpPr>
        <p:spPr>
          <a:xfrm>
            <a:off x="415222" y="1322024"/>
            <a:ext cx="6123865" cy="5267962"/>
          </a:xfrm>
        </p:spPr>
        <p:txBody>
          <a:bodyPr>
            <a:noAutofit/>
          </a:bodyPr>
          <a:lstStyle/>
          <a:p>
            <a:pPr>
              <a:buFont typeface="+mj-lt"/>
              <a:buAutoNum type="arabicPeriod"/>
            </a:pPr>
            <a:r>
              <a:rPr lang="en-US" sz="1600" b="0" i="0" dirty="0">
                <a:solidFill>
                  <a:srgbClr val="555555"/>
                </a:solidFill>
                <a:effectLst/>
                <a:latin typeface="Calibri "/>
              </a:rPr>
              <a:t>each beach may be independent, sites within a beach are likely to have similar species richness due simply to their proximity within the same beach. </a:t>
            </a:r>
          </a:p>
          <a:p>
            <a:pPr>
              <a:buFont typeface="+mj-lt"/>
              <a:buAutoNum type="arabicPeriod"/>
            </a:pPr>
            <a:r>
              <a:rPr lang="en-US" sz="1600" b="0" i="0" dirty="0">
                <a:solidFill>
                  <a:srgbClr val="555555"/>
                </a:solidFill>
                <a:effectLst/>
                <a:latin typeface="Calibri "/>
              </a:rPr>
              <a:t> In other words, observations among sites within a beach are </a:t>
            </a:r>
            <a:r>
              <a:rPr lang="en-US" sz="1600" b="1" i="0" dirty="0">
                <a:solidFill>
                  <a:srgbClr val="555555"/>
                </a:solidFill>
                <a:effectLst/>
                <a:latin typeface="Calibri "/>
              </a:rPr>
              <a:t>not independent</a:t>
            </a:r>
            <a:endParaRPr lang="en-US" sz="1600" dirty="0">
              <a:solidFill>
                <a:srgbClr val="555555"/>
              </a:solidFill>
              <a:latin typeface="Calibri "/>
            </a:endParaRPr>
          </a:p>
          <a:p>
            <a:pPr>
              <a:buFont typeface="+mj-lt"/>
              <a:buAutoNum type="arabicPeriod"/>
            </a:pPr>
            <a:r>
              <a:rPr lang="en-US" sz="1600" b="0" i="0" dirty="0">
                <a:solidFill>
                  <a:srgbClr val="555555"/>
                </a:solidFill>
                <a:effectLst/>
                <a:latin typeface="Calibri "/>
              </a:rPr>
              <a:t> Another way of saying this is that the data are </a:t>
            </a:r>
            <a:r>
              <a:rPr lang="en-US" sz="1600" b="1" i="0" dirty="0">
                <a:solidFill>
                  <a:srgbClr val="555555"/>
                </a:solidFill>
                <a:effectLst/>
                <a:latin typeface="Calibri "/>
              </a:rPr>
              <a:t>nested</a:t>
            </a:r>
            <a:r>
              <a:rPr lang="en-US" sz="1600" b="0" i="0" dirty="0">
                <a:solidFill>
                  <a:srgbClr val="555555"/>
                </a:solidFill>
                <a:effectLst/>
                <a:latin typeface="Calibri "/>
              </a:rPr>
              <a:t>. </a:t>
            </a:r>
          </a:p>
          <a:p>
            <a:pPr marL="0" indent="0">
              <a:buNone/>
            </a:pPr>
            <a:r>
              <a:rPr lang="en-US" sz="1600" b="0" i="0" dirty="0">
                <a:solidFill>
                  <a:srgbClr val="555555"/>
                </a:solidFill>
                <a:effectLst/>
                <a:latin typeface="Calibri "/>
              </a:rPr>
              <a:t> Other types of nested data include: sampling the same individual pre- and post-treatment or sampling them multiple times (i.e. repeated measures), or sampling multiple tissues from the same individuals. </a:t>
            </a:r>
            <a:endParaRPr lang="en-GB" sz="1600" dirty="0">
              <a:solidFill>
                <a:srgbClr val="161616"/>
              </a:solidFill>
              <a:latin typeface="Calibri "/>
            </a:endParaRPr>
          </a:p>
          <a:p>
            <a:pPr marL="0" indent="0">
              <a:lnSpc>
                <a:spcPct val="0"/>
              </a:lnSpc>
              <a:buNone/>
            </a:pPr>
            <a:endParaRPr lang="en-GB" sz="1100" dirty="0">
              <a:solidFill>
                <a:srgbClr val="161616"/>
              </a:solidFill>
              <a:latin typeface="+mj-lt"/>
            </a:endParaRPr>
          </a:p>
          <a:p>
            <a:pPr marL="0" indent="0">
              <a:lnSpc>
                <a:spcPct val="0"/>
              </a:lnSpc>
              <a:buNone/>
            </a:pPr>
            <a:r>
              <a:rPr lang="en-GB" sz="1100" dirty="0">
                <a:solidFill>
                  <a:srgbClr val="161616"/>
                </a:solidFill>
                <a:latin typeface="inherit"/>
              </a:rPr>
              <a:t>library(</a:t>
            </a:r>
            <a:r>
              <a:rPr lang="en-GB" sz="1100" dirty="0" err="1">
                <a:solidFill>
                  <a:srgbClr val="161616"/>
                </a:solidFill>
                <a:latin typeface="inherit"/>
              </a:rPr>
              <a:t>plyr</a:t>
            </a:r>
            <a:r>
              <a:rPr lang="en-GB" sz="1100" dirty="0">
                <a:solidFill>
                  <a:srgbClr val="161616"/>
                </a:solidFill>
                <a:latin typeface="inherit"/>
              </a:rPr>
              <a:t>)</a:t>
            </a:r>
          </a:p>
          <a:p>
            <a:pPr marL="0" indent="0">
              <a:lnSpc>
                <a:spcPct val="0"/>
              </a:lnSpc>
              <a:buNone/>
            </a:pPr>
            <a:r>
              <a:rPr lang="en-GB" sz="1100" dirty="0">
                <a:solidFill>
                  <a:srgbClr val="161616"/>
                </a:solidFill>
                <a:latin typeface="inherit"/>
              </a:rPr>
              <a:t># Function to find polygons</a:t>
            </a:r>
          </a:p>
          <a:p>
            <a:pPr marL="0" indent="0">
              <a:lnSpc>
                <a:spcPct val="0"/>
              </a:lnSpc>
              <a:buNone/>
            </a:pPr>
            <a:r>
              <a:rPr lang="en-GB" sz="1100" dirty="0" err="1">
                <a:solidFill>
                  <a:srgbClr val="161616"/>
                </a:solidFill>
                <a:latin typeface="inherit"/>
              </a:rPr>
              <a:t>find_hull</a:t>
            </a:r>
            <a:r>
              <a:rPr lang="en-GB" sz="1100" dirty="0">
                <a:solidFill>
                  <a:srgbClr val="161616"/>
                </a:solidFill>
                <a:latin typeface="inherit"/>
              </a:rPr>
              <a:t> &lt;- function(</a:t>
            </a:r>
            <a:r>
              <a:rPr lang="en-GB" sz="1100" dirty="0" err="1">
                <a:solidFill>
                  <a:srgbClr val="161616"/>
                </a:solidFill>
                <a:latin typeface="inherit"/>
              </a:rPr>
              <a:t>df</a:t>
            </a:r>
            <a:r>
              <a:rPr lang="en-GB" sz="1100" dirty="0">
                <a:solidFill>
                  <a:srgbClr val="161616"/>
                </a:solidFill>
                <a:latin typeface="inherit"/>
              </a:rPr>
              <a:t>) </a:t>
            </a:r>
            <a:r>
              <a:rPr lang="en-GB" sz="1100" dirty="0" err="1">
                <a:solidFill>
                  <a:srgbClr val="161616"/>
                </a:solidFill>
                <a:latin typeface="inherit"/>
              </a:rPr>
              <a:t>df</a:t>
            </a:r>
            <a:r>
              <a:rPr lang="en-GB" sz="1100" dirty="0">
                <a:solidFill>
                  <a:srgbClr val="161616"/>
                </a:solidFill>
                <a:latin typeface="inherit"/>
              </a:rPr>
              <a:t>[</a:t>
            </a:r>
            <a:r>
              <a:rPr lang="en-GB" sz="1100" dirty="0" err="1">
                <a:solidFill>
                  <a:srgbClr val="161616"/>
                </a:solidFill>
                <a:latin typeface="inherit"/>
              </a:rPr>
              <a:t>chull</a:t>
            </a:r>
            <a:r>
              <a:rPr lang="en-GB" sz="1100" dirty="0">
                <a:solidFill>
                  <a:srgbClr val="161616"/>
                </a:solidFill>
                <a:latin typeface="inherit"/>
              </a:rPr>
              <a:t>(</a:t>
            </a:r>
            <a:r>
              <a:rPr lang="en-GB" sz="1100" dirty="0" err="1">
                <a:solidFill>
                  <a:srgbClr val="161616"/>
                </a:solidFill>
                <a:latin typeface="inherit"/>
              </a:rPr>
              <a:t>df$Richness</a:t>
            </a:r>
            <a:r>
              <a:rPr lang="en-GB" sz="1100" dirty="0">
                <a:solidFill>
                  <a:srgbClr val="161616"/>
                </a:solidFill>
                <a:latin typeface="inherit"/>
              </a:rPr>
              <a:t>, </a:t>
            </a:r>
            <a:r>
              <a:rPr lang="en-GB" sz="1100" dirty="0" err="1">
                <a:solidFill>
                  <a:srgbClr val="161616"/>
                </a:solidFill>
                <a:latin typeface="inherit"/>
              </a:rPr>
              <a:t>df$NAP</a:t>
            </a:r>
            <a:r>
              <a:rPr lang="en-GB" sz="1100" dirty="0">
                <a:solidFill>
                  <a:srgbClr val="161616"/>
                </a:solidFill>
                <a:latin typeface="inherit"/>
              </a:rPr>
              <a:t>), ] </a:t>
            </a:r>
          </a:p>
          <a:p>
            <a:pPr marL="0" indent="0">
              <a:lnSpc>
                <a:spcPct val="0"/>
              </a:lnSpc>
              <a:buNone/>
            </a:pPr>
            <a:r>
              <a:rPr lang="en-GB" sz="1100" dirty="0">
                <a:solidFill>
                  <a:srgbClr val="161616"/>
                </a:solidFill>
                <a:latin typeface="inherit"/>
              </a:rPr>
              <a:t># Identify polygons in data</a:t>
            </a:r>
          </a:p>
          <a:p>
            <a:pPr marL="0" indent="0">
              <a:lnSpc>
                <a:spcPct val="0"/>
              </a:lnSpc>
              <a:buNone/>
            </a:pPr>
            <a:r>
              <a:rPr lang="en-GB" sz="1100" dirty="0">
                <a:solidFill>
                  <a:srgbClr val="161616"/>
                </a:solidFill>
                <a:latin typeface="inherit"/>
              </a:rPr>
              <a:t>hulls &lt;- </a:t>
            </a:r>
            <a:r>
              <a:rPr lang="en-GB" sz="1100" dirty="0" err="1">
                <a:solidFill>
                  <a:srgbClr val="161616"/>
                </a:solidFill>
                <a:latin typeface="inherit"/>
              </a:rPr>
              <a:t>ddply</a:t>
            </a:r>
            <a:r>
              <a:rPr lang="en-GB" sz="1100" dirty="0">
                <a:solidFill>
                  <a:srgbClr val="161616"/>
                </a:solidFill>
                <a:latin typeface="inherit"/>
              </a:rPr>
              <a:t>(</a:t>
            </a:r>
            <a:r>
              <a:rPr lang="en-GB" sz="1100" dirty="0" err="1">
                <a:solidFill>
                  <a:srgbClr val="161616"/>
                </a:solidFill>
                <a:latin typeface="inherit"/>
              </a:rPr>
              <a:t>rikz_data</a:t>
            </a:r>
            <a:r>
              <a:rPr lang="en-GB" sz="1100" dirty="0">
                <a:solidFill>
                  <a:srgbClr val="161616"/>
                </a:solidFill>
                <a:latin typeface="inherit"/>
              </a:rPr>
              <a:t>, "Beach", </a:t>
            </a:r>
            <a:r>
              <a:rPr lang="en-GB" sz="1100" dirty="0" err="1">
                <a:solidFill>
                  <a:srgbClr val="161616"/>
                </a:solidFill>
                <a:latin typeface="inherit"/>
              </a:rPr>
              <a:t>find_hull</a:t>
            </a:r>
            <a:r>
              <a:rPr lang="en-GB" sz="1100" dirty="0">
                <a:solidFill>
                  <a:srgbClr val="161616"/>
                </a:solidFill>
                <a:latin typeface="inherit"/>
              </a:rPr>
              <a:t>) </a:t>
            </a:r>
          </a:p>
          <a:p>
            <a:pPr marL="0" indent="0">
              <a:lnSpc>
                <a:spcPct val="0"/>
              </a:lnSpc>
              <a:buNone/>
            </a:pPr>
            <a:r>
              <a:rPr lang="en-GB" sz="1100" dirty="0">
                <a:solidFill>
                  <a:srgbClr val="161616"/>
                </a:solidFill>
                <a:latin typeface="inherit"/>
              </a:rPr>
              <a:t># Plot</a:t>
            </a:r>
          </a:p>
          <a:p>
            <a:pPr marL="0" indent="0">
              <a:lnSpc>
                <a:spcPct val="0"/>
              </a:lnSpc>
              <a:buNone/>
            </a:pPr>
            <a:r>
              <a:rPr lang="en-GB" sz="1100" dirty="0" err="1">
                <a:solidFill>
                  <a:srgbClr val="161616"/>
                </a:solidFill>
                <a:latin typeface="inherit"/>
              </a:rPr>
              <a:t>ggplot</a:t>
            </a:r>
            <a:r>
              <a:rPr lang="en-GB" sz="1100" dirty="0">
                <a:solidFill>
                  <a:srgbClr val="161616"/>
                </a:solidFill>
                <a:latin typeface="inherit"/>
              </a:rPr>
              <a:t>(</a:t>
            </a:r>
            <a:r>
              <a:rPr lang="en-GB" sz="1100" dirty="0" err="1">
                <a:solidFill>
                  <a:srgbClr val="161616"/>
                </a:solidFill>
                <a:latin typeface="inherit"/>
              </a:rPr>
              <a:t>rikz_data</a:t>
            </a:r>
            <a:r>
              <a:rPr lang="en-GB" sz="1100" dirty="0">
                <a:solidFill>
                  <a:srgbClr val="161616"/>
                </a:solidFill>
                <a:latin typeface="inherit"/>
              </a:rPr>
              <a:t>, </a:t>
            </a:r>
            <a:r>
              <a:rPr lang="en-GB" sz="1100" dirty="0" err="1">
                <a:solidFill>
                  <a:srgbClr val="161616"/>
                </a:solidFill>
                <a:latin typeface="inherit"/>
              </a:rPr>
              <a:t>aes</a:t>
            </a:r>
            <a:r>
              <a:rPr lang="en-GB" sz="1100" dirty="0">
                <a:solidFill>
                  <a:srgbClr val="161616"/>
                </a:solidFill>
                <a:latin typeface="inherit"/>
              </a:rPr>
              <a:t>(x = NAP, y = Richness, colour = Beach)) +</a:t>
            </a:r>
          </a:p>
          <a:p>
            <a:pPr marL="0" indent="0">
              <a:lnSpc>
                <a:spcPct val="0"/>
              </a:lnSpc>
              <a:buNone/>
            </a:pPr>
            <a:r>
              <a:rPr lang="en-GB" sz="1100" dirty="0">
                <a:solidFill>
                  <a:srgbClr val="161616"/>
                </a:solidFill>
                <a:latin typeface="inherit"/>
              </a:rPr>
              <a:t>    </a:t>
            </a:r>
            <a:r>
              <a:rPr lang="en-GB" sz="1100" dirty="0" err="1">
                <a:solidFill>
                  <a:srgbClr val="161616"/>
                </a:solidFill>
                <a:latin typeface="inherit"/>
              </a:rPr>
              <a:t>geom_point</a:t>
            </a:r>
            <a:r>
              <a:rPr lang="en-GB" sz="1100" dirty="0">
                <a:solidFill>
                  <a:srgbClr val="161616"/>
                </a:solidFill>
                <a:latin typeface="inherit"/>
              </a:rPr>
              <a:t>(size = 3) +</a:t>
            </a:r>
          </a:p>
          <a:p>
            <a:pPr marL="0" indent="0">
              <a:lnSpc>
                <a:spcPct val="0"/>
              </a:lnSpc>
              <a:buNone/>
            </a:pPr>
            <a:r>
              <a:rPr lang="en-GB" sz="1100" dirty="0">
                <a:solidFill>
                  <a:srgbClr val="161616"/>
                </a:solidFill>
                <a:latin typeface="inherit"/>
              </a:rPr>
              <a:t>    </a:t>
            </a:r>
            <a:r>
              <a:rPr lang="en-GB" sz="1100" dirty="0" err="1">
                <a:solidFill>
                  <a:srgbClr val="161616"/>
                </a:solidFill>
                <a:latin typeface="inherit"/>
              </a:rPr>
              <a:t>theme_classic</a:t>
            </a:r>
            <a:r>
              <a:rPr lang="en-GB" sz="1100" dirty="0">
                <a:solidFill>
                  <a:srgbClr val="161616"/>
                </a:solidFill>
                <a:latin typeface="inherit"/>
              </a:rPr>
              <a:t>() +</a:t>
            </a:r>
          </a:p>
          <a:p>
            <a:pPr marL="0" indent="0">
              <a:lnSpc>
                <a:spcPct val="0"/>
              </a:lnSpc>
              <a:buNone/>
            </a:pPr>
            <a:r>
              <a:rPr lang="en-GB" sz="1100" dirty="0">
                <a:solidFill>
                  <a:srgbClr val="161616"/>
                </a:solidFill>
                <a:latin typeface="inherit"/>
              </a:rPr>
              <a:t>    theme(</a:t>
            </a:r>
            <a:r>
              <a:rPr lang="en-GB" sz="1100" dirty="0" err="1">
                <a:solidFill>
                  <a:srgbClr val="161616"/>
                </a:solidFill>
                <a:latin typeface="inherit"/>
              </a:rPr>
              <a:t>legend.position</a:t>
            </a:r>
            <a:r>
              <a:rPr lang="en-GB" sz="1100" dirty="0">
                <a:solidFill>
                  <a:srgbClr val="161616"/>
                </a:solidFill>
                <a:latin typeface="inherit"/>
              </a:rPr>
              <a:t> = "none") +</a:t>
            </a:r>
          </a:p>
          <a:p>
            <a:pPr marL="0" indent="0">
              <a:lnSpc>
                <a:spcPct val="0"/>
              </a:lnSpc>
              <a:buNone/>
            </a:pPr>
            <a:r>
              <a:rPr lang="en-GB" sz="1100" dirty="0">
                <a:solidFill>
                  <a:srgbClr val="161616"/>
                </a:solidFill>
                <a:latin typeface="inherit"/>
              </a:rPr>
              <a:t>    </a:t>
            </a:r>
            <a:r>
              <a:rPr lang="en-GB" sz="1100" dirty="0" err="1">
                <a:solidFill>
                  <a:srgbClr val="161616"/>
                </a:solidFill>
                <a:latin typeface="inherit"/>
              </a:rPr>
              <a:t>scale_colour_brewer</a:t>
            </a:r>
            <a:r>
              <a:rPr lang="en-GB" sz="1100" dirty="0">
                <a:solidFill>
                  <a:srgbClr val="161616"/>
                </a:solidFill>
                <a:latin typeface="inherit"/>
              </a:rPr>
              <a:t>(palette="Set1") +</a:t>
            </a:r>
          </a:p>
          <a:p>
            <a:pPr marL="0" indent="0">
              <a:lnSpc>
                <a:spcPct val="0"/>
              </a:lnSpc>
              <a:buNone/>
            </a:pPr>
            <a:r>
              <a:rPr lang="en-GB" sz="1100" dirty="0">
                <a:solidFill>
                  <a:srgbClr val="161616"/>
                </a:solidFill>
                <a:latin typeface="inherit"/>
              </a:rPr>
              <a:t>    </a:t>
            </a:r>
            <a:r>
              <a:rPr lang="en-GB" sz="1100" dirty="0" err="1">
                <a:solidFill>
                  <a:srgbClr val="161616"/>
                </a:solidFill>
                <a:latin typeface="inherit"/>
              </a:rPr>
              <a:t>scale_fill_brewer</a:t>
            </a:r>
            <a:r>
              <a:rPr lang="en-GB" sz="1100" dirty="0">
                <a:solidFill>
                  <a:srgbClr val="161616"/>
                </a:solidFill>
                <a:latin typeface="inherit"/>
              </a:rPr>
              <a:t>(palette="Set1") +</a:t>
            </a:r>
          </a:p>
          <a:p>
            <a:pPr marL="0" indent="0">
              <a:lnSpc>
                <a:spcPct val="0"/>
              </a:lnSpc>
              <a:buNone/>
            </a:pPr>
            <a:r>
              <a:rPr lang="en-GB" sz="1100" dirty="0">
                <a:solidFill>
                  <a:srgbClr val="161616"/>
                </a:solidFill>
                <a:latin typeface="inherit"/>
              </a:rPr>
              <a:t>    </a:t>
            </a:r>
            <a:r>
              <a:rPr lang="en-GB" sz="1100" dirty="0" err="1">
                <a:solidFill>
                  <a:srgbClr val="161616"/>
                </a:solidFill>
                <a:latin typeface="inherit"/>
              </a:rPr>
              <a:t>geom_polygon</a:t>
            </a:r>
            <a:r>
              <a:rPr lang="en-GB" sz="1100" dirty="0">
                <a:solidFill>
                  <a:srgbClr val="161616"/>
                </a:solidFill>
                <a:latin typeface="inherit"/>
              </a:rPr>
              <a:t>(data=hulls, </a:t>
            </a:r>
            <a:r>
              <a:rPr lang="en-GB" sz="1100" dirty="0" err="1">
                <a:solidFill>
                  <a:srgbClr val="161616"/>
                </a:solidFill>
                <a:latin typeface="inherit"/>
              </a:rPr>
              <a:t>aes</a:t>
            </a:r>
            <a:r>
              <a:rPr lang="en-GB" sz="1100" dirty="0">
                <a:solidFill>
                  <a:srgbClr val="161616"/>
                </a:solidFill>
                <a:latin typeface="inherit"/>
              </a:rPr>
              <a:t>(fill = Beach), alpha = 0.2)</a:t>
            </a:r>
          </a:p>
          <a:p>
            <a:pPr marL="0" indent="0">
              <a:lnSpc>
                <a:spcPct val="0"/>
              </a:lnSpc>
              <a:buNone/>
            </a:pPr>
            <a:endParaRPr lang="en-GB" sz="1100" dirty="0">
              <a:solidFill>
                <a:srgbClr val="161616"/>
              </a:solidFill>
              <a:latin typeface="inherit"/>
            </a:endParaRPr>
          </a:p>
          <a:p>
            <a:pPr>
              <a:lnSpc>
                <a:spcPct val="0"/>
              </a:lnSpc>
              <a:buFont typeface="+mj-lt"/>
              <a:buAutoNum type="arabicPeriod"/>
            </a:pPr>
            <a:r>
              <a:rPr lang="en-US" sz="1600" dirty="0">
                <a:solidFill>
                  <a:srgbClr val="555555"/>
                </a:solidFill>
                <a:latin typeface="Calibri "/>
              </a:rPr>
              <a:t>observations from the same beach tend to cluster together.</a:t>
            </a:r>
          </a:p>
          <a:p>
            <a:pPr>
              <a:lnSpc>
                <a:spcPct val="0"/>
              </a:lnSpc>
              <a:buFont typeface="+mj-lt"/>
              <a:buAutoNum type="arabicPeriod"/>
            </a:pPr>
            <a:endParaRPr lang="en-US" sz="1600" dirty="0">
              <a:solidFill>
                <a:srgbClr val="555555"/>
              </a:solidFill>
              <a:latin typeface="Calibri "/>
            </a:endParaRPr>
          </a:p>
          <a:p>
            <a:pPr>
              <a:lnSpc>
                <a:spcPct val="0"/>
              </a:lnSpc>
              <a:buFont typeface="+mj-lt"/>
              <a:buAutoNum type="arabicPeriod"/>
            </a:pPr>
            <a:r>
              <a:rPr lang="en-US" sz="1600" dirty="0">
                <a:solidFill>
                  <a:srgbClr val="555555"/>
                </a:solidFill>
                <a:latin typeface="Calibri "/>
              </a:rPr>
              <a:t>We need to account for this non-independence in our modelling</a:t>
            </a:r>
            <a:endParaRPr lang="en-GB" sz="1600" dirty="0">
              <a:solidFill>
                <a:srgbClr val="555555"/>
              </a:solidFill>
              <a:latin typeface="Calibri "/>
            </a:endParaRPr>
          </a:p>
        </p:txBody>
      </p:sp>
      <p:pic>
        <p:nvPicPr>
          <p:cNvPr id="6" name="Picture 5" descr="A diagram of a graph&#10;&#10;Description automatically generated with medium confidence">
            <a:extLst>
              <a:ext uri="{FF2B5EF4-FFF2-40B4-BE49-F238E27FC236}">
                <a16:creationId xmlns:a16="http://schemas.microsoft.com/office/drawing/2014/main" id="{EBC05C30-8B0D-9E56-05B8-D2E33C841776}"/>
              </a:ext>
            </a:extLst>
          </p:cNvPr>
          <p:cNvPicPr>
            <a:picLocks noChangeAspect="1"/>
          </p:cNvPicPr>
          <p:nvPr/>
        </p:nvPicPr>
        <p:blipFill>
          <a:blip r:embed="rId3"/>
          <a:stretch>
            <a:fillRect/>
          </a:stretch>
        </p:blipFill>
        <p:spPr>
          <a:xfrm>
            <a:off x="6880610" y="1947748"/>
            <a:ext cx="4737650" cy="2984718"/>
          </a:xfrm>
          <a:prstGeom prst="rect">
            <a:avLst/>
          </a:prstGeom>
        </p:spPr>
      </p:pic>
    </p:spTree>
    <p:extLst>
      <p:ext uri="{BB962C8B-B14F-4D97-AF65-F5344CB8AC3E}">
        <p14:creationId xmlns:p14="http://schemas.microsoft.com/office/powerpoint/2010/main" val="2316260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F5A5F1D7-F0D0-4687-9BD3-CA6A0714C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40" name="Rectangle 39">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ectangle 43">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61E10B-0EF4-14A7-D1B8-C430AEBD8C93}"/>
              </a:ext>
            </a:extLst>
          </p:cNvPr>
          <p:cNvSpPr>
            <a:spLocks noGrp="1"/>
          </p:cNvSpPr>
          <p:nvPr>
            <p:ph type="title"/>
          </p:nvPr>
        </p:nvSpPr>
        <p:spPr>
          <a:xfrm>
            <a:off x="1103772" y="733072"/>
            <a:ext cx="4928291" cy="1035781"/>
          </a:xfrm>
        </p:spPr>
        <p:txBody>
          <a:bodyPr anchor="ctr">
            <a:normAutofit/>
          </a:bodyPr>
          <a:lstStyle/>
          <a:p>
            <a:r>
              <a:rPr lang="en-GB" sz="3300" b="0" i="0" dirty="0">
                <a:effectLst/>
              </a:rPr>
              <a:t>Accounting for non-independence</a:t>
            </a:r>
            <a:endParaRPr lang="en-GB" sz="3300" dirty="0"/>
          </a:p>
        </p:txBody>
      </p:sp>
      <p:sp>
        <p:nvSpPr>
          <p:cNvPr id="3" name="Content Placeholder 2">
            <a:extLst>
              <a:ext uri="{FF2B5EF4-FFF2-40B4-BE49-F238E27FC236}">
                <a16:creationId xmlns:a16="http://schemas.microsoft.com/office/drawing/2014/main" id="{E1207205-2E8A-A7F0-9958-DBECB3246C09}"/>
              </a:ext>
            </a:extLst>
          </p:cNvPr>
          <p:cNvSpPr>
            <a:spLocks noGrp="1"/>
          </p:cNvSpPr>
          <p:nvPr>
            <p:ph idx="1"/>
          </p:nvPr>
        </p:nvSpPr>
        <p:spPr>
          <a:xfrm>
            <a:off x="195859" y="1828799"/>
            <a:ext cx="6768658" cy="4929809"/>
          </a:xfrm>
        </p:spPr>
        <p:txBody>
          <a:bodyPr anchor="ctr">
            <a:normAutofit/>
          </a:bodyPr>
          <a:lstStyle/>
          <a:p>
            <a:pPr marL="0" indent="0">
              <a:buNone/>
            </a:pPr>
            <a:r>
              <a:rPr lang="en-US" sz="1600" dirty="0">
                <a:latin typeface="Calibri "/>
              </a:rPr>
              <a:t>One approach </a:t>
            </a:r>
            <a:r>
              <a:rPr lang="en-US" sz="1600" b="0" i="0" dirty="0">
                <a:effectLst/>
                <a:latin typeface="Calibri "/>
              </a:rPr>
              <a:t>to account for this non-independence would be to run a separate analysis for each beach, as shown in the figure and table below.</a:t>
            </a:r>
          </a:p>
          <a:p>
            <a:pPr marL="0" indent="0">
              <a:buNone/>
            </a:pPr>
            <a:endParaRPr lang="en-US" sz="1600" b="0" i="0" dirty="0">
              <a:effectLst/>
              <a:latin typeface="Source Sans Pro" panose="020B0503030403020204" pitchFamily="34" charset="0"/>
            </a:endParaRPr>
          </a:p>
          <a:p>
            <a:pPr marL="0" indent="0">
              <a:lnSpc>
                <a:spcPct val="10000"/>
              </a:lnSpc>
              <a:buNone/>
            </a:pPr>
            <a:r>
              <a:rPr lang="en-US" sz="1200" b="0" i="0" dirty="0">
                <a:effectLst/>
                <a:latin typeface="Source Sans Pro" panose="020B0503030403020204" pitchFamily="34" charset="0"/>
              </a:rPr>
              <a:t># We could account for non-independence by running a separate analysis </a:t>
            </a:r>
          </a:p>
          <a:p>
            <a:pPr marL="0" indent="0">
              <a:lnSpc>
                <a:spcPct val="10000"/>
              </a:lnSpc>
              <a:buNone/>
            </a:pPr>
            <a:r>
              <a:rPr lang="en-US" sz="1200" b="0" i="0" dirty="0">
                <a:effectLst/>
                <a:latin typeface="Source Sans Pro" panose="020B0503030403020204" pitchFamily="34" charset="0"/>
              </a:rPr>
              <a:t># for each beach</a:t>
            </a:r>
          </a:p>
          <a:p>
            <a:pPr marL="0" indent="0">
              <a:lnSpc>
                <a:spcPct val="10000"/>
              </a:lnSpc>
              <a:buNone/>
            </a:pPr>
            <a:r>
              <a:rPr lang="en-US" sz="1200" b="0" i="0" dirty="0" err="1">
                <a:effectLst/>
                <a:latin typeface="Source Sans Pro" panose="020B0503030403020204" pitchFamily="34" charset="0"/>
              </a:rPr>
              <a:t>ggplot</a:t>
            </a:r>
            <a:r>
              <a:rPr lang="en-US" sz="1200" b="0" i="0" dirty="0">
                <a:effectLst/>
                <a:latin typeface="Source Sans Pro" panose="020B0503030403020204" pitchFamily="34" charset="0"/>
              </a:rPr>
              <a:t>(</a:t>
            </a:r>
            <a:r>
              <a:rPr lang="en-US" sz="1200" b="0" i="0" dirty="0" err="1">
                <a:effectLst/>
                <a:latin typeface="Source Sans Pro" panose="020B0503030403020204" pitchFamily="34" charset="0"/>
              </a:rPr>
              <a:t>rikz_data</a:t>
            </a:r>
            <a:r>
              <a:rPr lang="en-US" sz="1200" b="0" i="0" dirty="0">
                <a:effectLst/>
                <a:latin typeface="Source Sans Pro" panose="020B0503030403020204" pitchFamily="34" charset="0"/>
              </a:rPr>
              <a:t>, </a:t>
            </a:r>
            <a:r>
              <a:rPr lang="en-US" sz="1200" b="0" i="0" dirty="0" err="1">
                <a:effectLst/>
                <a:latin typeface="Source Sans Pro" panose="020B0503030403020204" pitchFamily="34" charset="0"/>
              </a:rPr>
              <a:t>aes</a:t>
            </a:r>
            <a:r>
              <a:rPr lang="en-US" sz="1200" b="0" i="0" dirty="0">
                <a:effectLst/>
                <a:latin typeface="Source Sans Pro" panose="020B0503030403020204" pitchFamily="34" charset="0"/>
              </a:rPr>
              <a:t>(x = NAP, y = Richness)) +</a:t>
            </a:r>
          </a:p>
          <a:p>
            <a:pPr marL="0" indent="0">
              <a:lnSpc>
                <a:spcPct val="10000"/>
              </a:lnSpc>
              <a:buNone/>
            </a:pPr>
            <a:r>
              <a:rPr lang="en-US" sz="1200" b="0" i="0" dirty="0">
                <a:effectLst/>
                <a:latin typeface="Source Sans Pro" panose="020B0503030403020204" pitchFamily="34" charset="0"/>
              </a:rPr>
              <a:t>    </a:t>
            </a:r>
            <a:r>
              <a:rPr lang="en-US" sz="1200" b="0" i="0" dirty="0" err="1">
                <a:effectLst/>
                <a:latin typeface="Source Sans Pro" panose="020B0503030403020204" pitchFamily="34" charset="0"/>
              </a:rPr>
              <a:t>geom_point</a:t>
            </a:r>
            <a:r>
              <a:rPr lang="en-US" sz="1200" b="0" i="0" dirty="0">
                <a:effectLst/>
                <a:latin typeface="Source Sans Pro" panose="020B0503030403020204" pitchFamily="34" charset="0"/>
              </a:rPr>
              <a:t>() +</a:t>
            </a:r>
          </a:p>
          <a:p>
            <a:pPr marL="0" indent="0">
              <a:lnSpc>
                <a:spcPct val="10000"/>
              </a:lnSpc>
              <a:buNone/>
            </a:pPr>
            <a:r>
              <a:rPr lang="en-US" sz="1200" b="0" i="0" dirty="0">
                <a:effectLst/>
                <a:latin typeface="Source Sans Pro" panose="020B0503030403020204" pitchFamily="34" charset="0"/>
              </a:rPr>
              <a:t>    </a:t>
            </a:r>
            <a:r>
              <a:rPr lang="en-US" sz="1200" b="0" i="0" dirty="0" err="1">
                <a:effectLst/>
                <a:latin typeface="Source Sans Pro" panose="020B0503030403020204" pitchFamily="34" charset="0"/>
              </a:rPr>
              <a:t>geom_smooth</a:t>
            </a:r>
            <a:r>
              <a:rPr lang="en-US" sz="1200" b="0" i="0" dirty="0">
                <a:effectLst/>
                <a:latin typeface="Source Sans Pro" panose="020B0503030403020204" pitchFamily="34" charset="0"/>
              </a:rPr>
              <a:t>(method = "</a:t>
            </a:r>
            <a:r>
              <a:rPr lang="en-US" sz="1200" b="0" i="0" dirty="0" err="1">
                <a:effectLst/>
                <a:latin typeface="Source Sans Pro" panose="020B0503030403020204" pitchFamily="34" charset="0"/>
              </a:rPr>
              <a:t>lm</a:t>
            </a:r>
            <a:r>
              <a:rPr lang="en-US" sz="1200" b="0" i="0" dirty="0">
                <a:effectLst/>
                <a:latin typeface="Source Sans Pro" panose="020B0503030403020204" pitchFamily="34" charset="0"/>
              </a:rPr>
              <a:t>") +</a:t>
            </a:r>
          </a:p>
          <a:p>
            <a:pPr marL="0" indent="0">
              <a:lnSpc>
                <a:spcPct val="10000"/>
              </a:lnSpc>
              <a:buNone/>
            </a:pPr>
            <a:r>
              <a:rPr lang="en-US" sz="1200" b="0" i="0" dirty="0">
                <a:effectLst/>
                <a:latin typeface="Source Sans Pro" panose="020B0503030403020204" pitchFamily="34" charset="0"/>
              </a:rPr>
              <a:t>    </a:t>
            </a:r>
            <a:r>
              <a:rPr lang="en-US" sz="1200" b="0" i="0" dirty="0" err="1">
                <a:effectLst/>
                <a:latin typeface="Source Sans Pro" panose="020B0503030403020204" pitchFamily="34" charset="0"/>
              </a:rPr>
              <a:t>facet_wrap</a:t>
            </a:r>
            <a:r>
              <a:rPr lang="en-US" sz="1200" b="0" i="0" dirty="0">
                <a:effectLst/>
                <a:latin typeface="Source Sans Pro" panose="020B0503030403020204" pitchFamily="34" charset="0"/>
              </a:rPr>
              <a:t>(~ Beach) +</a:t>
            </a:r>
          </a:p>
          <a:p>
            <a:pPr marL="0" indent="0">
              <a:lnSpc>
                <a:spcPct val="10000"/>
              </a:lnSpc>
              <a:buNone/>
            </a:pPr>
            <a:r>
              <a:rPr lang="en-US" sz="1200" b="0" i="0" dirty="0">
                <a:effectLst/>
                <a:latin typeface="Source Sans Pro" panose="020B0503030403020204" pitchFamily="34" charset="0"/>
              </a:rPr>
              <a:t>    </a:t>
            </a:r>
            <a:r>
              <a:rPr lang="en-US" sz="1200" b="0" i="0" dirty="0" err="1">
                <a:effectLst/>
                <a:latin typeface="Source Sans Pro" panose="020B0503030403020204" pitchFamily="34" charset="0"/>
              </a:rPr>
              <a:t>xlab</a:t>
            </a:r>
            <a:r>
              <a:rPr lang="en-US" sz="1200" b="0" i="0" dirty="0">
                <a:effectLst/>
                <a:latin typeface="Source Sans Pro" panose="020B0503030403020204" pitchFamily="34" charset="0"/>
              </a:rPr>
              <a:t>("NAP") + </a:t>
            </a:r>
            <a:r>
              <a:rPr lang="en-US" sz="1200" b="0" i="0" dirty="0" err="1">
                <a:effectLst/>
                <a:latin typeface="Source Sans Pro" panose="020B0503030403020204" pitchFamily="34" charset="0"/>
              </a:rPr>
              <a:t>ylab</a:t>
            </a:r>
            <a:r>
              <a:rPr lang="en-US" sz="1200" b="0" i="0" dirty="0">
                <a:effectLst/>
                <a:latin typeface="Source Sans Pro" panose="020B0503030403020204" pitchFamily="34" charset="0"/>
              </a:rPr>
              <a:t>("Richness") +</a:t>
            </a:r>
          </a:p>
          <a:p>
            <a:pPr marL="0" indent="0">
              <a:lnSpc>
                <a:spcPct val="10000"/>
              </a:lnSpc>
              <a:buNone/>
            </a:pPr>
            <a:r>
              <a:rPr lang="en-US" sz="1200" b="0" i="0" dirty="0">
                <a:effectLst/>
                <a:latin typeface="Source Sans Pro" panose="020B0503030403020204" pitchFamily="34" charset="0"/>
              </a:rPr>
              <a:t>    </a:t>
            </a:r>
            <a:r>
              <a:rPr lang="en-US" sz="1200" b="0" i="0" dirty="0" err="1">
                <a:effectLst/>
                <a:latin typeface="Source Sans Pro" panose="020B0503030403020204" pitchFamily="34" charset="0"/>
              </a:rPr>
              <a:t>theme_classic</a:t>
            </a:r>
            <a:r>
              <a:rPr lang="en-US" sz="1200" b="0" i="0" dirty="0">
                <a:effectLst/>
                <a:latin typeface="Source Sans Pro" panose="020B0503030403020204" pitchFamily="34" charset="0"/>
              </a:rPr>
              <a:t>()</a:t>
            </a:r>
          </a:p>
          <a:p>
            <a:pPr marL="0" indent="0">
              <a:lnSpc>
                <a:spcPct val="10000"/>
              </a:lnSpc>
              <a:buNone/>
            </a:pPr>
            <a:r>
              <a:rPr lang="en-GB" sz="1200" dirty="0"/>
              <a:t># Run linear model of Richness against NAP for each beach</a:t>
            </a:r>
          </a:p>
          <a:p>
            <a:pPr marL="0" indent="0">
              <a:lnSpc>
                <a:spcPct val="10000"/>
              </a:lnSpc>
              <a:buNone/>
            </a:pPr>
            <a:r>
              <a:rPr lang="en-GB" sz="1200" dirty="0" err="1"/>
              <a:t>beach_models</a:t>
            </a:r>
            <a:r>
              <a:rPr lang="en-GB" sz="1200" dirty="0"/>
              <a:t> &lt;-  </a:t>
            </a:r>
            <a:r>
              <a:rPr lang="en-GB" sz="1200" dirty="0" err="1"/>
              <a:t>rikz_data</a:t>
            </a:r>
            <a:r>
              <a:rPr lang="en-GB" sz="1200" dirty="0"/>
              <a:t> %&gt;%</a:t>
            </a:r>
          </a:p>
          <a:p>
            <a:pPr marL="0" indent="0">
              <a:lnSpc>
                <a:spcPct val="10000"/>
              </a:lnSpc>
              <a:buNone/>
            </a:pPr>
            <a:r>
              <a:rPr lang="en-GB" sz="1200" dirty="0"/>
              <a:t>    </a:t>
            </a:r>
            <a:r>
              <a:rPr lang="en-GB" sz="1200" dirty="0" err="1"/>
              <a:t>group_by</a:t>
            </a:r>
            <a:r>
              <a:rPr lang="en-GB" sz="1200" dirty="0"/>
              <a:t>(Beach) %&gt;%</a:t>
            </a:r>
          </a:p>
          <a:p>
            <a:pPr marL="0" indent="0">
              <a:lnSpc>
                <a:spcPct val="10000"/>
              </a:lnSpc>
              <a:buNone/>
            </a:pPr>
            <a:r>
              <a:rPr lang="en-GB" sz="1200" dirty="0"/>
              <a:t>    do(mod = </a:t>
            </a:r>
            <a:r>
              <a:rPr lang="en-GB" sz="1200" dirty="0" err="1"/>
              <a:t>lm</a:t>
            </a:r>
            <a:r>
              <a:rPr lang="en-GB" sz="1200" dirty="0"/>
              <a:t>(Richness ~ NAP, data = .))</a:t>
            </a:r>
          </a:p>
          <a:p>
            <a:pPr marL="0" indent="0">
              <a:lnSpc>
                <a:spcPct val="10000"/>
              </a:lnSpc>
              <a:buNone/>
            </a:pPr>
            <a:endParaRPr lang="en-GB" sz="1200" dirty="0"/>
          </a:p>
          <a:p>
            <a:pPr marL="0" indent="0">
              <a:lnSpc>
                <a:spcPct val="10000"/>
              </a:lnSpc>
              <a:buNone/>
            </a:pPr>
            <a:r>
              <a:rPr lang="en-GB" sz="1200" dirty="0"/>
              <a:t># Get the coefficients by group in a tidy </a:t>
            </a:r>
            <a:r>
              <a:rPr lang="en-GB" sz="1200" dirty="0" err="1"/>
              <a:t>data_frame</a:t>
            </a:r>
            <a:endParaRPr lang="en-GB" sz="1200" dirty="0"/>
          </a:p>
          <a:p>
            <a:pPr marL="0" indent="0">
              <a:lnSpc>
                <a:spcPct val="10000"/>
              </a:lnSpc>
              <a:buNone/>
            </a:pPr>
            <a:r>
              <a:rPr lang="en-GB" sz="1200" dirty="0"/>
              <a:t>library(broom)</a:t>
            </a:r>
          </a:p>
          <a:p>
            <a:pPr marL="0" indent="0">
              <a:lnSpc>
                <a:spcPct val="10000"/>
              </a:lnSpc>
              <a:buNone/>
            </a:pPr>
            <a:r>
              <a:rPr lang="en-GB" sz="1200" dirty="0" err="1"/>
              <a:t>dfBeachModels</a:t>
            </a:r>
            <a:r>
              <a:rPr lang="en-GB" sz="1200" dirty="0"/>
              <a:t> = tidy(</a:t>
            </a:r>
            <a:r>
              <a:rPr lang="en-GB" sz="1200" dirty="0" err="1"/>
              <a:t>beach_models</a:t>
            </a:r>
            <a:r>
              <a:rPr lang="en-GB" sz="1200" dirty="0"/>
              <a:t>, mod)</a:t>
            </a:r>
          </a:p>
          <a:p>
            <a:pPr marL="0" indent="0">
              <a:lnSpc>
                <a:spcPct val="10000"/>
              </a:lnSpc>
              <a:buNone/>
            </a:pPr>
            <a:r>
              <a:rPr lang="en-GB" sz="1200" dirty="0" err="1"/>
              <a:t>dfBeachModels</a:t>
            </a:r>
            <a:r>
              <a:rPr lang="en-GB" sz="1200" dirty="0"/>
              <a:t> %&gt;% </a:t>
            </a:r>
          </a:p>
          <a:p>
            <a:pPr marL="0" indent="0">
              <a:lnSpc>
                <a:spcPct val="10000"/>
              </a:lnSpc>
              <a:buNone/>
            </a:pPr>
            <a:r>
              <a:rPr lang="en-GB" sz="1200" dirty="0"/>
              <a:t>    filter(term == "NAP") %&gt;% </a:t>
            </a:r>
          </a:p>
          <a:p>
            <a:pPr marL="0" indent="0">
              <a:lnSpc>
                <a:spcPct val="10000"/>
              </a:lnSpc>
              <a:buNone/>
            </a:pPr>
            <a:r>
              <a:rPr lang="en-GB" sz="1200" dirty="0"/>
              <a:t>    </a:t>
            </a:r>
            <a:r>
              <a:rPr lang="en-GB" sz="1200" dirty="0" err="1"/>
              <a:t>dplyr</a:t>
            </a:r>
            <a:r>
              <a:rPr lang="en-GB" sz="1200" dirty="0"/>
              <a:t>::select(estimate, </a:t>
            </a:r>
            <a:r>
              <a:rPr lang="en-GB" sz="1200" dirty="0" err="1"/>
              <a:t>p.value</a:t>
            </a:r>
            <a:r>
              <a:rPr lang="en-GB" sz="1200" dirty="0"/>
              <a:t>)</a:t>
            </a:r>
          </a:p>
          <a:p>
            <a:pPr marL="0" indent="0">
              <a:lnSpc>
                <a:spcPct val="10000"/>
              </a:lnSpc>
              <a:buNone/>
            </a:pPr>
            <a:endParaRPr lang="en-GB" sz="1200" dirty="0"/>
          </a:p>
          <a:p>
            <a:pPr marL="0" indent="0">
              <a:lnSpc>
                <a:spcPct val="100000"/>
              </a:lnSpc>
              <a:buNone/>
            </a:pPr>
            <a:r>
              <a:rPr lang="en-US" sz="1400" b="0" i="0" dirty="0">
                <a:solidFill>
                  <a:srgbClr val="555555"/>
                </a:solidFill>
                <a:effectLst/>
                <a:latin typeface="Calibri "/>
              </a:rPr>
              <a:t>the issue with this approach is that each analysis only has 5 points (a really low sample size!) and we have to run multiple tests. As such, we run the risk of obtaining spuriously significant results purely by chance. </a:t>
            </a:r>
            <a:endParaRPr lang="en-GB" sz="1400" dirty="0">
              <a:latin typeface="Calibri "/>
            </a:endParaRPr>
          </a:p>
        </p:txBody>
      </p:sp>
      <p:pic>
        <p:nvPicPr>
          <p:cNvPr id="6" name="Picture 5" descr="A graph of a graph of a line&#10;&#10;Description automatically generated with medium confidence">
            <a:extLst>
              <a:ext uri="{FF2B5EF4-FFF2-40B4-BE49-F238E27FC236}">
                <a16:creationId xmlns:a16="http://schemas.microsoft.com/office/drawing/2014/main" id="{4E36E0CF-0ECF-23F5-59C5-5C7ABC50B404}"/>
              </a:ext>
            </a:extLst>
          </p:cNvPr>
          <p:cNvPicPr>
            <a:picLocks noChangeAspect="1"/>
          </p:cNvPicPr>
          <p:nvPr/>
        </p:nvPicPr>
        <p:blipFill rotWithShape="1">
          <a:blip r:embed="rId2"/>
          <a:srcRect r="4" b="9371"/>
          <a:stretch/>
        </p:blipFill>
        <p:spPr>
          <a:xfrm>
            <a:off x="6928724" y="518376"/>
            <a:ext cx="4565417" cy="2925182"/>
          </a:xfrm>
          <a:prstGeom prst="rect">
            <a:avLst/>
          </a:prstGeom>
        </p:spPr>
      </p:pic>
      <p:pic>
        <p:nvPicPr>
          <p:cNvPr id="10" name="Picture 9" descr="A screenshot of a computer code&#10;&#10;Description automatically generated">
            <a:extLst>
              <a:ext uri="{FF2B5EF4-FFF2-40B4-BE49-F238E27FC236}">
                <a16:creationId xmlns:a16="http://schemas.microsoft.com/office/drawing/2014/main" id="{9CC8860C-3BC4-C035-504A-F932A8FC6064}"/>
              </a:ext>
            </a:extLst>
          </p:cNvPr>
          <p:cNvPicPr>
            <a:picLocks noChangeAspect="1"/>
          </p:cNvPicPr>
          <p:nvPr/>
        </p:nvPicPr>
        <p:blipFill rotWithShape="1">
          <a:blip r:embed="rId3"/>
          <a:srcRect t="24093" r="-3" b="24773"/>
          <a:stretch/>
        </p:blipFill>
        <p:spPr>
          <a:xfrm>
            <a:off x="7662375" y="4126065"/>
            <a:ext cx="3578130" cy="2099808"/>
          </a:xfrm>
          <a:prstGeom prst="rect">
            <a:avLst/>
          </a:prstGeom>
        </p:spPr>
      </p:pic>
      <p:cxnSp>
        <p:nvCxnSpPr>
          <p:cNvPr id="46" name="Straight Connector 45">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759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91205F-A3EB-6014-459C-D084BA8FD442}"/>
              </a:ext>
            </a:extLst>
          </p:cNvPr>
          <p:cNvSpPr>
            <a:spLocks noGrp="1"/>
          </p:cNvSpPr>
          <p:nvPr>
            <p:ph type="title"/>
          </p:nvPr>
        </p:nvSpPr>
        <p:spPr>
          <a:xfrm>
            <a:off x="838200" y="1195697"/>
            <a:ext cx="3200400" cy="4238118"/>
          </a:xfrm>
        </p:spPr>
        <p:txBody>
          <a:bodyPr>
            <a:normAutofit/>
          </a:bodyPr>
          <a:lstStyle/>
          <a:p>
            <a:r>
              <a:rPr lang="en-GB" b="0" i="0" dirty="0">
                <a:solidFill>
                  <a:schemeClr val="bg1"/>
                </a:solidFill>
                <a:effectLst/>
                <a:latin typeface="Source Sans Pro" panose="020F0502020204030204" pitchFamily="34" charset="0"/>
              </a:rPr>
              <a:t>Learning objectives</a:t>
            </a:r>
            <a:endParaRPr lang="en-GB" dirty="0">
              <a:solidFill>
                <a:schemeClr val="bg1"/>
              </a:solidFill>
            </a:endParaRPr>
          </a:p>
        </p:txBody>
      </p:sp>
      <p:grpSp>
        <p:nvGrpSpPr>
          <p:cNvPr id="42"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20" name="Freeform: Shape 19">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44" name="Oval 43">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8" name="Freeform: Shape 27">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5" name="Content Placeholder 2">
            <a:extLst>
              <a:ext uri="{FF2B5EF4-FFF2-40B4-BE49-F238E27FC236}">
                <a16:creationId xmlns:a16="http://schemas.microsoft.com/office/drawing/2014/main" id="{83B95843-A817-88BA-9CD1-64ECEDCF2E68}"/>
              </a:ext>
            </a:extLst>
          </p:cNvPr>
          <p:cNvGraphicFramePr>
            <a:graphicFrameLocks noGrp="1"/>
          </p:cNvGraphicFramePr>
          <p:nvPr>
            <p:ph idx="1"/>
            <p:extLst>
              <p:ext uri="{D42A27DB-BD31-4B8C-83A1-F6EECF244321}">
                <p14:modId xmlns:p14="http://schemas.microsoft.com/office/powerpoint/2010/main" val="2768245391"/>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0231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9B0E82-869F-AC43-FFAC-685F89F53894}"/>
              </a:ext>
            </a:extLst>
          </p:cNvPr>
          <p:cNvSpPr>
            <a:spLocks noGrp="1"/>
          </p:cNvSpPr>
          <p:nvPr>
            <p:ph type="title"/>
          </p:nvPr>
        </p:nvSpPr>
        <p:spPr>
          <a:xfrm>
            <a:off x="871442" y="685800"/>
            <a:ext cx="4353116" cy="1474666"/>
          </a:xfrm>
        </p:spPr>
        <p:txBody>
          <a:bodyPr anchor="b">
            <a:normAutofit/>
          </a:bodyPr>
          <a:lstStyle/>
          <a:p>
            <a:pPr algn="ctr"/>
            <a:endParaRPr lang="en-GB" sz="3200">
              <a:solidFill>
                <a:srgbClr val="595959"/>
              </a:solidFill>
            </a:endParaRPr>
          </a:p>
        </p:txBody>
      </p:sp>
      <p:sp>
        <p:nvSpPr>
          <p:cNvPr id="3" name="Content Placeholder 2">
            <a:extLst>
              <a:ext uri="{FF2B5EF4-FFF2-40B4-BE49-F238E27FC236}">
                <a16:creationId xmlns:a16="http://schemas.microsoft.com/office/drawing/2014/main" id="{324AC5F0-F800-1922-320A-116EA381166D}"/>
              </a:ext>
            </a:extLst>
          </p:cNvPr>
          <p:cNvSpPr>
            <a:spLocks noGrp="1"/>
          </p:cNvSpPr>
          <p:nvPr>
            <p:ph idx="1"/>
          </p:nvPr>
        </p:nvSpPr>
        <p:spPr>
          <a:xfrm>
            <a:off x="871442" y="2447337"/>
            <a:ext cx="4353116" cy="3770434"/>
          </a:xfrm>
        </p:spPr>
        <p:txBody>
          <a:bodyPr anchor="t">
            <a:normAutofit/>
          </a:bodyPr>
          <a:lstStyle/>
          <a:p>
            <a:pPr marL="0" indent="0">
              <a:buNone/>
            </a:pPr>
            <a:r>
              <a:rPr lang="en-US" sz="2000" b="0" i="0" dirty="0">
                <a:solidFill>
                  <a:srgbClr val="595959"/>
                </a:solidFill>
                <a:effectLst/>
                <a:latin typeface="Source Sans Pro" panose="020B0503030403020204" pitchFamily="34" charset="0"/>
              </a:rPr>
              <a:t> </a:t>
            </a:r>
            <a:r>
              <a:rPr lang="en-US" sz="2000" b="0" i="0" dirty="0">
                <a:solidFill>
                  <a:srgbClr val="595959"/>
                </a:solidFill>
                <a:effectLst/>
                <a:latin typeface="Calibri "/>
              </a:rPr>
              <a:t>we can simply include a term for beach in our model, thereby estimating its effects</a:t>
            </a:r>
            <a:endParaRPr lang="en-GB" sz="2000" dirty="0">
              <a:solidFill>
                <a:srgbClr val="595959"/>
              </a:solidFill>
              <a:latin typeface="Calibri "/>
            </a:endParaRPr>
          </a:p>
          <a:p>
            <a:pPr marL="0" indent="0">
              <a:buNone/>
            </a:pPr>
            <a:r>
              <a:rPr lang="en-GB" sz="2000" dirty="0" err="1">
                <a:solidFill>
                  <a:srgbClr val="595959"/>
                </a:solidFill>
                <a:latin typeface="Andalus" panose="02020603050405020304" pitchFamily="18" charset="-78"/>
                <a:cs typeface="Andalus" panose="02020603050405020304" pitchFamily="18" charset="-78"/>
              </a:rPr>
              <a:t>basic.lm</a:t>
            </a:r>
            <a:r>
              <a:rPr lang="en-GB" sz="2000" dirty="0">
                <a:solidFill>
                  <a:srgbClr val="595959"/>
                </a:solidFill>
                <a:latin typeface="Andalus" panose="02020603050405020304" pitchFamily="18" charset="-78"/>
                <a:cs typeface="Andalus" panose="02020603050405020304" pitchFamily="18" charset="-78"/>
              </a:rPr>
              <a:t> &lt;- </a:t>
            </a:r>
            <a:r>
              <a:rPr lang="en-GB" sz="2000" dirty="0" err="1">
                <a:solidFill>
                  <a:srgbClr val="595959"/>
                </a:solidFill>
                <a:latin typeface="Andalus" panose="02020603050405020304" pitchFamily="18" charset="-78"/>
                <a:cs typeface="Andalus" panose="02020603050405020304" pitchFamily="18" charset="-78"/>
              </a:rPr>
              <a:t>lm</a:t>
            </a:r>
            <a:r>
              <a:rPr lang="en-GB" sz="2000" dirty="0">
                <a:solidFill>
                  <a:srgbClr val="595959"/>
                </a:solidFill>
                <a:latin typeface="Andalus" panose="02020603050405020304" pitchFamily="18" charset="-78"/>
                <a:cs typeface="Andalus" panose="02020603050405020304" pitchFamily="18" charset="-78"/>
              </a:rPr>
              <a:t>(Richness ~ NAP + Beach, data = </a:t>
            </a:r>
            <a:r>
              <a:rPr lang="en-GB" sz="2000" dirty="0" err="1">
                <a:solidFill>
                  <a:srgbClr val="595959"/>
                </a:solidFill>
                <a:latin typeface="Andalus" panose="02020603050405020304" pitchFamily="18" charset="-78"/>
                <a:cs typeface="Andalus" panose="02020603050405020304" pitchFamily="18" charset="-78"/>
              </a:rPr>
              <a:t>rikz_data</a:t>
            </a:r>
            <a:r>
              <a:rPr lang="en-GB" sz="2000" dirty="0">
                <a:solidFill>
                  <a:srgbClr val="595959"/>
                </a:solidFill>
                <a:latin typeface="Andalus" panose="02020603050405020304" pitchFamily="18" charset="-78"/>
                <a:cs typeface="Andalus" panose="02020603050405020304" pitchFamily="18" charset="-78"/>
              </a:rPr>
              <a:t>)</a:t>
            </a:r>
          </a:p>
          <a:p>
            <a:pPr marL="0" indent="0">
              <a:buNone/>
            </a:pPr>
            <a:r>
              <a:rPr lang="en-GB" sz="2000" dirty="0">
                <a:solidFill>
                  <a:srgbClr val="595959"/>
                </a:solidFill>
                <a:latin typeface="Andalus" panose="02020603050405020304" pitchFamily="18" charset="-78"/>
                <a:cs typeface="Andalus" panose="02020603050405020304" pitchFamily="18" charset="-78"/>
              </a:rPr>
              <a:t>summary(</a:t>
            </a:r>
            <a:r>
              <a:rPr lang="en-GB" sz="2000" dirty="0" err="1">
                <a:solidFill>
                  <a:srgbClr val="595959"/>
                </a:solidFill>
                <a:latin typeface="Andalus" panose="02020603050405020304" pitchFamily="18" charset="-78"/>
                <a:cs typeface="Andalus" panose="02020603050405020304" pitchFamily="18" charset="-78"/>
              </a:rPr>
              <a:t>basic.lm</a:t>
            </a:r>
            <a:r>
              <a:rPr lang="en-GB" sz="2000" dirty="0">
                <a:solidFill>
                  <a:srgbClr val="595959"/>
                </a:solidFill>
                <a:latin typeface="Andalus" panose="02020603050405020304" pitchFamily="18" charset="-78"/>
                <a:cs typeface="Andalus" panose="02020603050405020304" pitchFamily="18" charset="-78"/>
              </a:rPr>
              <a:t>)</a:t>
            </a:r>
            <a:endParaRPr lang="en-GB" sz="2000" dirty="0">
              <a:solidFill>
                <a:srgbClr val="595959"/>
              </a:solidFill>
            </a:endParaRPr>
          </a:p>
          <a:p>
            <a:pPr marL="0" indent="0">
              <a:buNone/>
            </a:pPr>
            <a:r>
              <a:rPr lang="en-US" sz="2000" b="0" i="0" dirty="0">
                <a:solidFill>
                  <a:srgbClr val="555555"/>
                </a:solidFill>
                <a:effectLst/>
                <a:latin typeface="Calibri "/>
              </a:rPr>
              <a:t> The model is estimating a separate effect for each level of beach (8 total since 1 is used as the reference)</a:t>
            </a:r>
            <a:endParaRPr lang="en-GB" sz="2000" dirty="0">
              <a:solidFill>
                <a:srgbClr val="595959"/>
              </a:solidFill>
              <a:latin typeface="Calibri "/>
            </a:endParaRPr>
          </a:p>
        </p:txBody>
      </p:sp>
      <p:pic>
        <p:nvPicPr>
          <p:cNvPr id="6" name="Picture 5" descr="A screenshot of a computer&#10;&#10;Description automatically generated">
            <a:extLst>
              <a:ext uri="{FF2B5EF4-FFF2-40B4-BE49-F238E27FC236}">
                <a16:creationId xmlns:a16="http://schemas.microsoft.com/office/drawing/2014/main" id="{977B931F-3AB8-FB69-C151-544CC2981526}"/>
              </a:ext>
            </a:extLst>
          </p:cNvPr>
          <p:cNvPicPr>
            <a:picLocks noChangeAspect="1"/>
          </p:cNvPicPr>
          <p:nvPr/>
        </p:nvPicPr>
        <p:blipFill>
          <a:blip r:embed="rId3"/>
          <a:stretch>
            <a:fillRect/>
          </a:stretch>
        </p:blipFill>
        <p:spPr>
          <a:xfrm>
            <a:off x="6781801" y="801477"/>
            <a:ext cx="4797056" cy="5300615"/>
          </a:xfrm>
          <a:prstGeom prst="rect">
            <a:avLst/>
          </a:prstGeom>
        </p:spPr>
      </p:pic>
    </p:spTree>
    <p:extLst>
      <p:ext uri="{BB962C8B-B14F-4D97-AF65-F5344CB8AC3E}">
        <p14:creationId xmlns:p14="http://schemas.microsoft.com/office/powerpoint/2010/main" val="1106092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3B229-B7AC-39F9-4BEB-3F2849489DA6}"/>
              </a:ext>
            </a:extLst>
          </p:cNvPr>
          <p:cNvSpPr>
            <a:spLocks noGrp="1"/>
          </p:cNvSpPr>
          <p:nvPr>
            <p:ph type="title"/>
          </p:nvPr>
        </p:nvSpPr>
        <p:spPr/>
        <p:txBody>
          <a:bodyPr>
            <a:normAutofit/>
          </a:bodyPr>
          <a:lstStyle/>
          <a:p>
            <a:pPr fontAlgn="base"/>
            <a:r>
              <a:rPr lang="en-GB" b="0" i="0" dirty="0">
                <a:solidFill>
                  <a:srgbClr val="161616"/>
                </a:solidFill>
                <a:effectLst/>
              </a:rPr>
              <a:t>The Linear Mixed Model</a:t>
            </a:r>
            <a:endParaRPr lang="en-GB" dirty="0"/>
          </a:p>
        </p:txBody>
      </p:sp>
      <p:sp>
        <p:nvSpPr>
          <p:cNvPr id="3" name="Content Placeholder 2">
            <a:extLst>
              <a:ext uri="{FF2B5EF4-FFF2-40B4-BE49-F238E27FC236}">
                <a16:creationId xmlns:a16="http://schemas.microsoft.com/office/drawing/2014/main" id="{5AF100FC-DDAF-64A3-DE0B-3B16C7FD66B4}"/>
              </a:ext>
            </a:extLst>
          </p:cNvPr>
          <p:cNvSpPr>
            <a:spLocks noGrp="1"/>
          </p:cNvSpPr>
          <p:nvPr>
            <p:ph idx="1"/>
          </p:nvPr>
        </p:nvSpPr>
        <p:spPr>
          <a:xfrm>
            <a:off x="838200" y="1975945"/>
            <a:ext cx="10515600" cy="4201018"/>
          </a:xfrm>
        </p:spPr>
        <p:txBody>
          <a:bodyPr>
            <a:normAutofit fontScale="77500" lnSpcReduction="20000"/>
          </a:bodyPr>
          <a:lstStyle/>
          <a:p>
            <a:pPr algn="l" fontAlgn="base"/>
            <a:r>
              <a:rPr lang="en-US" b="0" i="0" dirty="0">
                <a:solidFill>
                  <a:srgbClr val="161616"/>
                </a:solidFill>
                <a:effectLst/>
                <a:latin typeface="Calibri "/>
              </a:rPr>
              <a:t>The linear mixed model is an extension of the general linear model, in which factors and covariates are assumed to have a linear relationship to the dependent variable.</a:t>
            </a:r>
          </a:p>
          <a:p>
            <a:pPr algn="l" fontAlgn="base"/>
            <a:r>
              <a:rPr lang="en-US" b="1" i="0" dirty="0">
                <a:solidFill>
                  <a:srgbClr val="161616"/>
                </a:solidFill>
                <a:effectLst/>
                <a:latin typeface="Calibri "/>
              </a:rPr>
              <a:t>Factors.</a:t>
            </a:r>
            <a:r>
              <a:rPr lang="en-US" b="0" i="0" dirty="0">
                <a:solidFill>
                  <a:srgbClr val="161616"/>
                </a:solidFill>
                <a:effectLst/>
                <a:latin typeface="Calibri "/>
              </a:rPr>
              <a:t> </a:t>
            </a:r>
            <a:r>
              <a:rPr lang="en-US" b="0" i="1" dirty="0">
                <a:solidFill>
                  <a:srgbClr val="161616"/>
                </a:solidFill>
                <a:effectLst/>
                <a:latin typeface="Calibri "/>
              </a:rPr>
              <a:t>Categorical</a:t>
            </a:r>
            <a:r>
              <a:rPr lang="en-US" b="0" i="0" dirty="0">
                <a:solidFill>
                  <a:srgbClr val="161616"/>
                </a:solidFill>
                <a:effectLst/>
                <a:latin typeface="Calibri "/>
              </a:rPr>
              <a:t> predictors should be selected as </a:t>
            </a:r>
            <a:r>
              <a:rPr lang="en-US" b="0" i="1" dirty="0">
                <a:solidFill>
                  <a:srgbClr val="161616"/>
                </a:solidFill>
                <a:effectLst/>
                <a:latin typeface="Calibri "/>
              </a:rPr>
              <a:t>factors</a:t>
            </a:r>
            <a:r>
              <a:rPr lang="en-US" b="0" i="0" dirty="0">
                <a:solidFill>
                  <a:srgbClr val="161616"/>
                </a:solidFill>
                <a:effectLst/>
                <a:latin typeface="Calibri "/>
              </a:rPr>
              <a:t> in the model. Each </a:t>
            </a:r>
            <a:r>
              <a:rPr lang="en-US" b="0" i="1" dirty="0">
                <a:solidFill>
                  <a:srgbClr val="161616"/>
                </a:solidFill>
                <a:effectLst/>
                <a:latin typeface="Calibri "/>
              </a:rPr>
              <a:t>level</a:t>
            </a:r>
            <a:r>
              <a:rPr lang="en-US" b="0" i="0" dirty="0">
                <a:solidFill>
                  <a:srgbClr val="161616"/>
                </a:solidFill>
                <a:effectLst/>
                <a:latin typeface="Calibri "/>
              </a:rPr>
              <a:t> of a factor can have a different linear effect on the value of the dependent variable.</a:t>
            </a:r>
          </a:p>
          <a:p>
            <a:pPr algn="l" fontAlgn="base">
              <a:buFont typeface="Arial" panose="020B0604020202020204" pitchFamily="34" charset="0"/>
              <a:buChar char="•"/>
            </a:pPr>
            <a:r>
              <a:rPr lang="en-US" b="1" i="0" dirty="0">
                <a:solidFill>
                  <a:srgbClr val="161616"/>
                </a:solidFill>
                <a:effectLst/>
                <a:latin typeface="Calibri "/>
              </a:rPr>
              <a:t>Fixed-effects factors</a:t>
            </a:r>
            <a:r>
              <a:rPr lang="en-US" b="0" i="0" dirty="0">
                <a:solidFill>
                  <a:srgbClr val="161616"/>
                </a:solidFill>
                <a:effectLst/>
                <a:latin typeface="Calibri "/>
              </a:rPr>
              <a:t> are generally thought of as variables whose values of interest are all represented in the data file.</a:t>
            </a:r>
          </a:p>
          <a:p>
            <a:pPr algn="l" fontAlgn="base">
              <a:buFont typeface="Arial" panose="020B0604020202020204" pitchFamily="34" charset="0"/>
              <a:buChar char="•"/>
            </a:pPr>
            <a:r>
              <a:rPr lang="en-US" b="1" i="0" dirty="0">
                <a:solidFill>
                  <a:srgbClr val="161616"/>
                </a:solidFill>
                <a:effectLst/>
                <a:latin typeface="Calibri "/>
              </a:rPr>
              <a:t>Random-effects factors</a:t>
            </a:r>
            <a:r>
              <a:rPr lang="en-US" b="0" i="0" dirty="0">
                <a:solidFill>
                  <a:srgbClr val="161616"/>
                </a:solidFill>
                <a:effectLst/>
                <a:latin typeface="Calibri "/>
              </a:rPr>
              <a:t> are variables whose values in the data file can be considered a random sample from a larger population of values. They are useful for explaining excess variability in the dependent variable.</a:t>
            </a:r>
          </a:p>
          <a:p>
            <a:pPr algn="l" fontAlgn="base"/>
            <a:r>
              <a:rPr lang="en-US" b="0" i="0" dirty="0">
                <a:solidFill>
                  <a:srgbClr val="161616"/>
                </a:solidFill>
                <a:effectLst/>
                <a:latin typeface="Calibri "/>
              </a:rPr>
              <a:t>For example, a grocery store chain is interested in the effects of five different types of coupons on customer spending. At several store locations, these coupons are handed out to customers who frequent that location; one coupon selected at random is distributed to each customer</a:t>
            </a:r>
            <a:r>
              <a:rPr lang="en-US" b="0" i="0" dirty="0">
                <a:solidFill>
                  <a:srgbClr val="161616"/>
                </a:solidFill>
                <a:effectLst/>
                <a:latin typeface="IBM Plex Sans" panose="020B0503050203000203" pitchFamily="34" charset="0"/>
              </a:rPr>
              <a:t>.</a:t>
            </a:r>
          </a:p>
          <a:p>
            <a:endParaRPr lang="en-GB" dirty="0"/>
          </a:p>
        </p:txBody>
      </p:sp>
    </p:spTree>
    <p:extLst>
      <p:ext uri="{BB962C8B-B14F-4D97-AF65-F5344CB8AC3E}">
        <p14:creationId xmlns:p14="http://schemas.microsoft.com/office/powerpoint/2010/main" val="1134498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C7452-7492-EE0A-4D3B-1C0C390AE3C8}"/>
              </a:ext>
            </a:extLst>
          </p:cNvPr>
          <p:cNvSpPr>
            <a:spLocks noGrp="1"/>
          </p:cNvSpPr>
          <p:nvPr>
            <p:ph type="title"/>
          </p:nvPr>
        </p:nvSpPr>
        <p:spPr/>
        <p:txBody>
          <a:bodyPr/>
          <a:lstStyle/>
          <a:p>
            <a:r>
              <a:rPr lang="en-GB" dirty="0"/>
              <a:t>Random effect </a:t>
            </a:r>
          </a:p>
        </p:txBody>
      </p:sp>
      <p:sp>
        <p:nvSpPr>
          <p:cNvPr id="3" name="Content Placeholder 2">
            <a:extLst>
              <a:ext uri="{FF2B5EF4-FFF2-40B4-BE49-F238E27FC236}">
                <a16:creationId xmlns:a16="http://schemas.microsoft.com/office/drawing/2014/main" id="{F476858A-62FF-5B94-4483-62AC12AF33EE}"/>
              </a:ext>
            </a:extLst>
          </p:cNvPr>
          <p:cNvSpPr>
            <a:spLocks noGrp="1"/>
          </p:cNvSpPr>
          <p:nvPr>
            <p:ph idx="1"/>
          </p:nvPr>
        </p:nvSpPr>
        <p:spPr/>
        <p:txBody>
          <a:bodyPr>
            <a:normAutofit fontScale="85000" lnSpcReduction="20000"/>
          </a:bodyPr>
          <a:lstStyle/>
          <a:p>
            <a:pPr algn="justLow"/>
            <a:r>
              <a:rPr lang="en-US" b="0" i="0" dirty="0">
                <a:solidFill>
                  <a:srgbClr val="000000"/>
                </a:solidFill>
                <a:effectLst/>
                <a:latin typeface="Calibri "/>
              </a:rPr>
              <a:t>There are many types of random effects, such as </a:t>
            </a:r>
          </a:p>
          <a:p>
            <a:pPr algn="justLow"/>
            <a:r>
              <a:rPr lang="en-US" b="0" i="0" dirty="0">
                <a:solidFill>
                  <a:srgbClr val="000000"/>
                </a:solidFill>
                <a:effectLst/>
                <a:latin typeface="Calibri "/>
              </a:rPr>
              <a:t>repeated measures of the same individuals; where the scores at each time of measure constitute samples from the same participants among a virtually infinite (and possibly </a:t>
            </a:r>
            <a:r>
              <a:rPr lang="en-US" b="0" i="1" dirty="0">
                <a:solidFill>
                  <a:srgbClr val="000000"/>
                </a:solidFill>
                <a:effectLst/>
                <a:latin typeface="Calibri "/>
              </a:rPr>
              <a:t>random</a:t>
            </a:r>
            <a:r>
              <a:rPr lang="en-US" b="0" i="0" dirty="0">
                <a:solidFill>
                  <a:srgbClr val="000000"/>
                </a:solidFill>
                <a:effectLst/>
                <a:latin typeface="Calibri "/>
              </a:rPr>
              <a:t>) number of times of measure from those participants.</a:t>
            </a:r>
          </a:p>
          <a:p>
            <a:pPr algn="justLow"/>
            <a:r>
              <a:rPr lang="en-US" b="0" i="0" dirty="0">
                <a:solidFill>
                  <a:srgbClr val="000000"/>
                </a:solidFill>
                <a:effectLst/>
                <a:latin typeface="Calibri "/>
              </a:rPr>
              <a:t>Another example of a random effect can be seen in nested designs, where for example; achievement scores of students are nested within classes and those classes are nested within schools. That would be an example of a hierarchical design structure with a random effect for scores nested within classes and a second random effect for classes nested within schools. The nested data structure assumes a relationship among groups such that members of a class are thought to be similar to others in their class in such a way as to distinguish them from members of other classes and members of a school are thought to be similar to others in their school in such a way as to distinguish them from members of other schools. The example used below deals with a similar design which focuses on multiple fixed effects and a single nested random effect.</a:t>
            </a:r>
            <a:endParaRPr lang="en-GB" dirty="0">
              <a:latin typeface="Calibri "/>
            </a:endParaRPr>
          </a:p>
        </p:txBody>
      </p:sp>
    </p:spTree>
    <p:extLst>
      <p:ext uri="{BB962C8B-B14F-4D97-AF65-F5344CB8AC3E}">
        <p14:creationId xmlns:p14="http://schemas.microsoft.com/office/powerpoint/2010/main" val="3111713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7B96A-A7AA-B3C1-42AC-ECDC9BC2D789}"/>
              </a:ext>
            </a:extLst>
          </p:cNvPr>
          <p:cNvSpPr>
            <a:spLocks noGrp="1"/>
          </p:cNvSpPr>
          <p:nvPr>
            <p:ph type="title"/>
          </p:nvPr>
        </p:nvSpPr>
        <p:spPr/>
        <p:txBody>
          <a:bodyPr/>
          <a:lstStyle/>
          <a:p>
            <a:r>
              <a:rPr lang="en-GB" dirty="0"/>
              <a:t>Example</a:t>
            </a:r>
          </a:p>
        </p:txBody>
      </p:sp>
      <p:sp>
        <p:nvSpPr>
          <p:cNvPr id="3" name="Content Placeholder 2">
            <a:extLst>
              <a:ext uri="{FF2B5EF4-FFF2-40B4-BE49-F238E27FC236}">
                <a16:creationId xmlns:a16="http://schemas.microsoft.com/office/drawing/2014/main" id="{5B66CB3D-AF49-506B-2790-C07CBCD2536C}"/>
              </a:ext>
            </a:extLst>
          </p:cNvPr>
          <p:cNvSpPr>
            <a:spLocks noGrp="1"/>
          </p:cNvSpPr>
          <p:nvPr>
            <p:ph idx="1"/>
          </p:nvPr>
        </p:nvSpPr>
        <p:spPr>
          <a:xfrm>
            <a:off x="838200" y="2644047"/>
            <a:ext cx="10515600" cy="3532915"/>
          </a:xfrm>
        </p:spPr>
        <p:txBody>
          <a:bodyPr/>
          <a:lstStyle/>
          <a:p>
            <a:r>
              <a:rPr lang="en-US" b="0" i="0" dirty="0">
                <a:solidFill>
                  <a:srgbClr val="161616"/>
                </a:solidFill>
                <a:effectLst/>
                <a:latin typeface="Calibri "/>
              </a:rPr>
              <a:t>A fast food chain plans to add a new item to its menu. However, they are still undecided between three possible campaigns for promoting the new product. In order to determine which promotion has the greatest effect on sales, the new item is introduced at locations in several randomly selected markets. A different promotion is used at each location, and the first month sales of the new item recorded.</a:t>
            </a:r>
            <a:endParaRPr lang="en-GB" dirty="0">
              <a:latin typeface="Calibri "/>
            </a:endParaRPr>
          </a:p>
        </p:txBody>
      </p:sp>
    </p:spTree>
    <p:extLst>
      <p:ext uri="{BB962C8B-B14F-4D97-AF65-F5344CB8AC3E}">
        <p14:creationId xmlns:p14="http://schemas.microsoft.com/office/powerpoint/2010/main" val="2748451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14393-DB46-3818-C2DF-D0F72E25AE59}"/>
              </a:ext>
            </a:extLst>
          </p:cNvPr>
          <p:cNvSpPr>
            <a:spLocks noGrp="1"/>
          </p:cNvSpPr>
          <p:nvPr>
            <p:ph type="title"/>
          </p:nvPr>
        </p:nvSpPr>
        <p:spPr/>
        <p:txBody>
          <a:bodyPr/>
          <a:lstStyle/>
          <a:p>
            <a:r>
              <a:rPr lang="en-GB" dirty="0"/>
              <a:t>GLM</a:t>
            </a:r>
          </a:p>
        </p:txBody>
      </p:sp>
      <p:sp>
        <p:nvSpPr>
          <p:cNvPr id="3" name="Content Placeholder 2">
            <a:extLst>
              <a:ext uri="{FF2B5EF4-FFF2-40B4-BE49-F238E27FC236}">
                <a16:creationId xmlns:a16="http://schemas.microsoft.com/office/drawing/2014/main" id="{7102A17E-5E63-8D5D-202F-1F5D5C175BE8}"/>
              </a:ext>
            </a:extLst>
          </p:cNvPr>
          <p:cNvSpPr>
            <a:spLocks noGrp="1"/>
          </p:cNvSpPr>
          <p:nvPr>
            <p:ph idx="1"/>
          </p:nvPr>
        </p:nvSpPr>
        <p:spPr/>
        <p:txBody>
          <a:bodyPr/>
          <a:lstStyle/>
          <a:p>
            <a:r>
              <a:rPr lang="en-US" dirty="0"/>
              <a:t>Multiple responses from the same subject cannot be regarded as independent from each other.</a:t>
            </a:r>
          </a:p>
          <a:p>
            <a:endParaRPr lang="en-US" dirty="0"/>
          </a:p>
          <a:p>
            <a:r>
              <a:rPr lang="en-GB" b="0" i="1" dirty="0">
                <a:solidFill>
                  <a:srgbClr val="161616"/>
                </a:solidFill>
                <a:effectLst/>
                <a:latin typeface="IBM Plex Sans" panose="020B0503050203000203" pitchFamily="34" charset="0"/>
              </a:rPr>
              <a:t>testmarket_1month.sav</a:t>
            </a:r>
            <a:r>
              <a:rPr lang="en-US" b="0" i="1" dirty="0">
                <a:solidFill>
                  <a:srgbClr val="161616"/>
                </a:solidFill>
                <a:effectLst/>
                <a:latin typeface="IBM Plex Sans" panose="020B0503050203000203" pitchFamily="34" charset="0"/>
              </a:rPr>
              <a:t> in </a:t>
            </a:r>
            <a:r>
              <a:rPr lang="en-US" b="0" i="1" dirty="0" err="1">
                <a:solidFill>
                  <a:srgbClr val="161616"/>
                </a:solidFill>
                <a:effectLst/>
                <a:latin typeface="IBM Plex Sans" panose="020B0503050203000203" pitchFamily="34" charset="0"/>
              </a:rPr>
              <a:t>spss</a:t>
            </a:r>
            <a:endParaRPr lang="en-US" b="0" i="1" dirty="0">
              <a:solidFill>
                <a:srgbClr val="161616"/>
              </a:solidFill>
              <a:effectLst/>
              <a:latin typeface="IBM Plex Sans" panose="020B0503050203000203" pitchFamily="34" charset="0"/>
            </a:endParaRPr>
          </a:p>
          <a:p>
            <a:r>
              <a:rPr lang="en-GB" dirty="0"/>
              <a:t>Politeness data in R</a:t>
            </a:r>
          </a:p>
        </p:txBody>
      </p:sp>
    </p:spTree>
    <p:extLst>
      <p:ext uri="{BB962C8B-B14F-4D97-AF65-F5344CB8AC3E}">
        <p14:creationId xmlns:p14="http://schemas.microsoft.com/office/powerpoint/2010/main" val="3530983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00ECF-1D59-1128-4118-091B294D44E8}"/>
              </a:ext>
            </a:extLst>
          </p:cNvPr>
          <p:cNvSpPr>
            <a:spLocks noGrp="1"/>
          </p:cNvSpPr>
          <p:nvPr>
            <p:ph type="title"/>
          </p:nvPr>
        </p:nvSpPr>
        <p:spPr/>
        <p:txBody>
          <a:bodyPr>
            <a:normAutofit/>
          </a:bodyPr>
          <a:lstStyle/>
          <a:p>
            <a:r>
              <a:rPr lang="en-US" b="0" i="0" dirty="0">
                <a:solidFill>
                  <a:srgbClr val="161616"/>
                </a:solidFill>
                <a:effectLst/>
              </a:rPr>
              <a:t>Using Linear Mixed Models to Analyze Repeated Measurements</a:t>
            </a:r>
            <a:endParaRPr lang="en-GB" dirty="0"/>
          </a:p>
        </p:txBody>
      </p:sp>
      <p:sp>
        <p:nvSpPr>
          <p:cNvPr id="3" name="Content Placeholder 2">
            <a:extLst>
              <a:ext uri="{FF2B5EF4-FFF2-40B4-BE49-F238E27FC236}">
                <a16:creationId xmlns:a16="http://schemas.microsoft.com/office/drawing/2014/main" id="{C8CA88FF-662C-4158-BCAB-E516717F7265}"/>
              </a:ext>
            </a:extLst>
          </p:cNvPr>
          <p:cNvSpPr>
            <a:spLocks noGrp="1"/>
          </p:cNvSpPr>
          <p:nvPr>
            <p:ph idx="1"/>
          </p:nvPr>
        </p:nvSpPr>
        <p:spPr/>
        <p:txBody>
          <a:bodyPr>
            <a:normAutofit lnSpcReduction="10000"/>
          </a:bodyPr>
          <a:lstStyle/>
          <a:p>
            <a:pPr algn="l" fontAlgn="base"/>
            <a:r>
              <a:rPr lang="en-US" b="0" i="0" dirty="0">
                <a:solidFill>
                  <a:srgbClr val="161616"/>
                </a:solidFill>
                <a:effectLst/>
                <a:latin typeface="Calibri "/>
              </a:rPr>
              <a:t>A physician is evaluating a new diet for her patients with a family history of heart disease. To test the effectiveness of this diet, 16 patients are placed on the diet for 6 months. Their weights and triglyceride levels are measured before and after the study, and the physician wants to know if the weights have changed.</a:t>
            </a:r>
          </a:p>
          <a:p>
            <a:pPr algn="l" fontAlgn="base"/>
            <a:r>
              <a:rPr lang="en-US" b="0" i="0" dirty="0">
                <a:solidFill>
                  <a:srgbClr val="161616"/>
                </a:solidFill>
                <a:effectLst/>
                <a:latin typeface="Calibri "/>
              </a:rPr>
              <a:t>This example uses the file </a:t>
            </a:r>
            <a:r>
              <a:rPr lang="en-US" b="0" i="1" dirty="0" err="1">
                <a:solidFill>
                  <a:srgbClr val="161616"/>
                </a:solidFill>
                <a:effectLst/>
                <a:latin typeface="Calibri "/>
              </a:rPr>
              <a:t>dietstudy.sav</a:t>
            </a:r>
            <a:r>
              <a:rPr lang="en-US" b="0" i="0" dirty="0">
                <a:solidFill>
                  <a:srgbClr val="161616"/>
                </a:solidFill>
                <a:effectLst/>
                <a:latin typeface="Calibri "/>
              </a:rPr>
              <a:t>. See the topic </a:t>
            </a:r>
            <a:r>
              <a:rPr lang="en-US" b="0" i="0" u="none" strike="noStrike" dirty="0">
                <a:solidFill>
                  <a:srgbClr val="0F62FE"/>
                </a:solidFill>
                <a:effectLst/>
                <a:latin typeface="Calibri "/>
                <a:hlinkClick r:id="rId2"/>
              </a:rPr>
              <a:t>Sample Files</a:t>
            </a:r>
            <a:r>
              <a:rPr lang="en-US" b="0" i="0" dirty="0">
                <a:solidFill>
                  <a:srgbClr val="161616"/>
                </a:solidFill>
                <a:effectLst/>
                <a:latin typeface="Calibri "/>
              </a:rPr>
              <a:t> for more information. Use Linear Mixed Models to determine whether the diet has an effect on the weights of these patients.</a:t>
            </a:r>
          </a:p>
          <a:p>
            <a:pPr algn="l" fontAlgn="base"/>
            <a:r>
              <a:rPr lang="en-US" b="0" i="0" dirty="0">
                <a:solidFill>
                  <a:srgbClr val="161616"/>
                </a:solidFill>
                <a:effectLst/>
                <a:latin typeface="Calibri "/>
              </a:rPr>
              <a:t>Because the data file was originally set up for analysis in the </a:t>
            </a:r>
            <a:r>
              <a:rPr lang="en-US" b="0" i="0" u="none" strike="noStrike" dirty="0">
                <a:solidFill>
                  <a:srgbClr val="0F62FE"/>
                </a:solidFill>
                <a:effectLst/>
                <a:latin typeface="Calibri "/>
                <a:hlinkClick r:id="rId3"/>
              </a:rPr>
              <a:t>GLM Repeated Measures</a:t>
            </a:r>
            <a:r>
              <a:rPr lang="en-US" b="0" i="0" dirty="0">
                <a:solidFill>
                  <a:srgbClr val="161616"/>
                </a:solidFill>
                <a:effectLst/>
                <a:latin typeface="Calibri "/>
              </a:rPr>
              <a:t> procedure, you need to restructure the file from variables to cases.</a:t>
            </a:r>
          </a:p>
          <a:p>
            <a:endParaRPr lang="en-GB" dirty="0"/>
          </a:p>
        </p:txBody>
      </p:sp>
    </p:spTree>
    <p:extLst>
      <p:ext uri="{BB962C8B-B14F-4D97-AF65-F5344CB8AC3E}">
        <p14:creationId xmlns:p14="http://schemas.microsoft.com/office/powerpoint/2010/main" val="625946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50E9E-DB4A-0A2D-B91D-9E52D3219028}"/>
              </a:ext>
            </a:extLst>
          </p:cNvPr>
          <p:cNvSpPr>
            <a:spLocks noGrp="1"/>
          </p:cNvSpPr>
          <p:nvPr>
            <p:ph type="title"/>
          </p:nvPr>
        </p:nvSpPr>
        <p:spPr>
          <a:xfrm>
            <a:off x="838200" y="365125"/>
            <a:ext cx="10515600" cy="1460500"/>
          </a:xfrm>
        </p:spPr>
        <p:txBody>
          <a:bodyPr>
            <a:normAutofit/>
          </a:bodyPr>
          <a:lstStyle/>
          <a:p>
            <a:r>
              <a:rPr lang="en-US" b="0" i="0" dirty="0">
                <a:solidFill>
                  <a:srgbClr val="161616"/>
                </a:solidFill>
                <a:effectLst/>
              </a:rPr>
              <a:t>Using Linear Mixed Models to Analyze a Crossover Trial</a:t>
            </a:r>
            <a:endParaRPr lang="en-GB" dirty="0"/>
          </a:p>
        </p:txBody>
      </p:sp>
      <p:sp>
        <p:nvSpPr>
          <p:cNvPr id="3" name="Content Placeholder 2">
            <a:extLst>
              <a:ext uri="{FF2B5EF4-FFF2-40B4-BE49-F238E27FC236}">
                <a16:creationId xmlns:a16="http://schemas.microsoft.com/office/drawing/2014/main" id="{E90FB5DA-FEDF-B355-2DE2-A44598AE5226}"/>
              </a:ext>
            </a:extLst>
          </p:cNvPr>
          <p:cNvSpPr>
            <a:spLocks noGrp="1"/>
          </p:cNvSpPr>
          <p:nvPr>
            <p:ph idx="1"/>
          </p:nvPr>
        </p:nvSpPr>
        <p:spPr>
          <a:xfrm>
            <a:off x="838200" y="2192357"/>
            <a:ext cx="10515600" cy="3984606"/>
          </a:xfrm>
        </p:spPr>
        <p:txBody>
          <a:bodyPr/>
          <a:lstStyle/>
          <a:p>
            <a:r>
              <a:rPr lang="en-US" b="0" i="0" dirty="0">
                <a:solidFill>
                  <a:srgbClr val="161616"/>
                </a:solidFill>
                <a:effectLst/>
                <a:latin typeface="+mj-lt"/>
              </a:rPr>
              <a:t>A grocery store chain is interested in determining the effects of three different coupons (versus no coupon) on customer spending. To this end, they construct a </a:t>
            </a:r>
            <a:r>
              <a:rPr lang="en-US" b="0" i="1" dirty="0">
                <a:solidFill>
                  <a:srgbClr val="161616"/>
                </a:solidFill>
                <a:effectLst/>
                <a:latin typeface="+mj-lt"/>
              </a:rPr>
              <a:t>crossover trial</a:t>
            </a:r>
            <a:r>
              <a:rPr lang="en-US" b="0" i="0" dirty="0">
                <a:solidFill>
                  <a:srgbClr val="161616"/>
                </a:solidFill>
                <a:effectLst/>
                <a:latin typeface="+mj-lt"/>
              </a:rPr>
              <a:t> in which a random sample of their regular customers is followed for four weeks. Since they are concerned about </a:t>
            </a:r>
            <a:r>
              <a:rPr lang="en-US" b="0" i="1" dirty="0">
                <a:solidFill>
                  <a:srgbClr val="161616"/>
                </a:solidFill>
                <a:effectLst/>
                <a:latin typeface="+mj-lt"/>
              </a:rPr>
              <a:t>carryover effects</a:t>
            </a:r>
            <a:r>
              <a:rPr lang="en-US" b="0" i="0" dirty="0">
                <a:solidFill>
                  <a:srgbClr val="161616"/>
                </a:solidFill>
                <a:effectLst/>
                <a:latin typeface="+mj-lt"/>
              </a:rPr>
              <a:t>, the sequence of coupons sent to each customer is carefully considered, and the following table is used:</a:t>
            </a:r>
            <a:endParaRPr lang="en-GB" dirty="0">
              <a:latin typeface="+mj-lt"/>
            </a:endParaRPr>
          </a:p>
        </p:txBody>
      </p:sp>
    </p:spTree>
    <p:extLst>
      <p:ext uri="{BB962C8B-B14F-4D97-AF65-F5344CB8AC3E}">
        <p14:creationId xmlns:p14="http://schemas.microsoft.com/office/powerpoint/2010/main" val="2594760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14ADC-8B41-E19D-D7F1-1B4C29A8D7AC}"/>
              </a:ext>
            </a:extLst>
          </p:cNvPr>
          <p:cNvSpPr>
            <a:spLocks noGrp="1"/>
          </p:cNvSpPr>
          <p:nvPr>
            <p:ph type="title"/>
          </p:nvPr>
        </p:nvSpPr>
        <p:spPr/>
        <p:txBody>
          <a:bodyPr/>
          <a:lstStyle/>
          <a:p>
            <a:r>
              <a:rPr lang="en-US" i="0" dirty="0">
                <a:solidFill>
                  <a:srgbClr val="000000"/>
                </a:solidFill>
                <a:effectLst/>
              </a:rPr>
              <a:t>What is Offset?</a:t>
            </a:r>
            <a:endParaRPr lang="en-GB" dirty="0"/>
          </a:p>
        </p:txBody>
      </p:sp>
      <p:sp>
        <p:nvSpPr>
          <p:cNvPr id="3" name="Content Placeholder 2">
            <a:extLst>
              <a:ext uri="{FF2B5EF4-FFF2-40B4-BE49-F238E27FC236}">
                <a16:creationId xmlns:a16="http://schemas.microsoft.com/office/drawing/2014/main" id="{C5367BA6-93BE-4076-9022-AEB9F6D2ADA1}"/>
              </a:ext>
            </a:extLst>
          </p:cNvPr>
          <p:cNvSpPr>
            <a:spLocks noGrp="1"/>
          </p:cNvSpPr>
          <p:nvPr>
            <p:ph idx="1"/>
          </p:nvPr>
        </p:nvSpPr>
        <p:spPr/>
        <p:txBody>
          <a:bodyPr>
            <a:normAutofit lnSpcReduction="10000"/>
          </a:bodyPr>
          <a:lstStyle/>
          <a:p>
            <a:pPr algn="l"/>
            <a:r>
              <a:rPr lang="en-US" b="1" i="0" dirty="0">
                <a:solidFill>
                  <a:srgbClr val="000000"/>
                </a:solidFill>
                <a:effectLst/>
                <a:latin typeface="Calibri "/>
              </a:rPr>
              <a:t>Offset</a:t>
            </a:r>
            <a:r>
              <a:rPr lang="en-US" b="0" i="0" dirty="0">
                <a:solidFill>
                  <a:srgbClr val="000000"/>
                </a:solidFill>
                <a:effectLst/>
                <a:latin typeface="Calibri "/>
              </a:rPr>
              <a:t> is a variable which used in </a:t>
            </a:r>
            <a:r>
              <a:rPr lang="en-US" b="1" i="1" dirty="0">
                <a:solidFill>
                  <a:srgbClr val="000000"/>
                </a:solidFill>
                <a:effectLst/>
                <a:latin typeface="Calibri "/>
              </a:rPr>
              <a:t>Poisson Regression</a:t>
            </a:r>
            <a:r>
              <a:rPr lang="en-US" b="0" i="0" dirty="0">
                <a:solidFill>
                  <a:srgbClr val="000000"/>
                </a:solidFill>
                <a:effectLst/>
                <a:latin typeface="Calibri "/>
              </a:rPr>
              <a:t> Analysis. This analysis is used whenever the data is recorded over an observed period. </a:t>
            </a:r>
            <a:r>
              <a:rPr lang="en-US" b="0" i="0" dirty="0" err="1">
                <a:solidFill>
                  <a:srgbClr val="000000"/>
                </a:solidFill>
                <a:effectLst/>
                <a:latin typeface="Calibri "/>
              </a:rPr>
              <a:t>Eg</a:t>
            </a:r>
            <a:r>
              <a:rPr lang="en-US" b="0" i="0" dirty="0">
                <a:solidFill>
                  <a:srgbClr val="000000"/>
                </a:solidFill>
                <a:effectLst/>
                <a:latin typeface="Calibri "/>
              </a:rPr>
              <a:t>: Number of Customers who arrive at a restaurant in one hour, Number of trees in a square unit area. Here the data is measured under a pre determined period (exposure) rather than absolute numbers (count). Thus Poisson regression is used when the data is rate based (count divided by exposure).</a:t>
            </a:r>
          </a:p>
          <a:p>
            <a:pPr algn="l"/>
            <a:r>
              <a:rPr lang="en-US" b="0" i="0" dirty="0">
                <a:solidFill>
                  <a:srgbClr val="000000"/>
                </a:solidFill>
                <a:effectLst/>
                <a:latin typeface="Calibri "/>
              </a:rPr>
              <a:t> </a:t>
            </a:r>
          </a:p>
          <a:p>
            <a:pPr algn="l"/>
            <a:r>
              <a:rPr lang="en-US" b="0" i="0" dirty="0">
                <a:solidFill>
                  <a:srgbClr val="000000"/>
                </a:solidFill>
                <a:effectLst/>
                <a:latin typeface="Calibri "/>
              </a:rPr>
              <a:t>Offset is the variable that is used to denote the exposure period in the Poisson regression. Let us consider the simple linear regression equation given below:</a:t>
            </a:r>
          </a:p>
          <a:p>
            <a:endParaRPr lang="en-GB" dirty="0"/>
          </a:p>
        </p:txBody>
      </p:sp>
    </p:spTree>
    <p:extLst>
      <p:ext uri="{BB962C8B-B14F-4D97-AF65-F5344CB8AC3E}">
        <p14:creationId xmlns:p14="http://schemas.microsoft.com/office/powerpoint/2010/main" val="1233820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1CA2A8-20FB-52BE-CCCF-4874FBBB15E9}"/>
              </a:ext>
            </a:extLst>
          </p:cNvPr>
          <p:cNvSpPr>
            <a:spLocks noGrp="1"/>
          </p:cNvSpPr>
          <p:nvPr>
            <p:ph type="title"/>
          </p:nvPr>
        </p:nvSpPr>
        <p:spPr>
          <a:xfrm>
            <a:off x="838200" y="365125"/>
            <a:ext cx="10515600" cy="1306443"/>
          </a:xfrm>
        </p:spPr>
        <p:txBody>
          <a:bodyPr>
            <a:normAutofit/>
          </a:bodyPr>
          <a:lstStyle/>
          <a:p>
            <a:endParaRPr lang="en-GB" sz="4000"/>
          </a:p>
        </p:txBody>
      </p:sp>
      <p:sp>
        <p:nvSpPr>
          <p:cNvPr id="9" name="Content Placeholder 8">
            <a:extLst>
              <a:ext uri="{FF2B5EF4-FFF2-40B4-BE49-F238E27FC236}">
                <a16:creationId xmlns:a16="http://schemas.microsoft.com/office/drawing/2014/main" id="{A9733D57-BA34-51E7-5A34-78F076B52151}"/>
              </a:ext>
            </a:extLst>
          </p:cNvPr>
          <p:cNvSpPr>
            <a:spLocks noGrp="1"/>
          </p:cNvSpPr>
          <p:nvPr>
            <p:ph idx="1"/>
          </p:nvPr>
        </p:nvSpPr>
        <p:spPr>
          <a:xfrm>
            <a:off x="838200" y="1825625"/>
            <a:ext cx="4152774" cy="4303464"/>
          </a:xfrm>
        </p:spPr>
        <p:txBody>
          <a:bodyPr>
            <a:normAutofit/>
          </a:bodyPr>
          <a:lstStyle/>
          <a:p>
            <a:r>
              <a:rPr lang="en-US" sz="2000" b="0" i="0" dirty="0">
                <a:solidFill>
                  <a:srgbClr val="000000"/>
                </a:solidFill>
                <a:effectLst/>
                <a:latin typeface="Calibri "/>
              </a:rPr>
              <a:t>To put it in simple terms, offset variable is the </a:t>
            </a:r>
            <a:r>
              <a:rPr lang="en-US" sz="2000" b="1" i="1" dirty="0">
                <a:solidFill>
                  <a:srgbClr val="000000"/>
                </a:solidFill>
                <a:effectLst/>
                <a:latin typeface="Calibri "/>
              </a:rPr>
              <a:t>log of the time period under study</a:t>
            </a:r>
            <a:r>
              <a:rPr lang="en-US" sz="2000" b="0" i="0" dirty="0">
                <a:solidFill>
                  <a:srgbClr val="000000"/>
                </a:solidFill>
                <a:effectLst/>
                <a:latin typeface="Calibri "/>
              </a:rPr>
              <a:t> and has a regression coefficient of 1</a:t>
            </a:r>
            <a:endParaRPr lang="en-US" sz="2000" dirty="0">
              <a:latin typeface="Calibri "/>
            </a:endParaRPr>
          </a:p>
        </p:txBody>
      </p:sp>
      <p:pic>
        <p:nvPicPr>
          <p:cNvPr id="5" name="Content Placeholder 4" descr="A white background with black text&#10;&#10;Description automatically generated">
            <a:extLst>
              <a:ext uri="{FF2B5EF4-FFF2-40B4-BE49-F238E27FC236}">
                <a16:creationId xmlns:a16="http://schemas.microsoft.com/office/drawing/2014/main" id="{7FF1CB3C-DF84-7558-AA9A-777D79A252E0}"/>
              </a:ext>
            </a:extLst>
          </p:cNvPr>
          <p:cNvPicPr>
            <a:picLocks noChangeAspect="1"/>
          </p:cNvPicPr>
          <p:nvPr/>
        </p:nvPicPr>
        <p:blipFill rotWithShape="1">
          <a:blip r:embed="rId2"/>
          <a:srcRect r="318" b="-3"/>
          <a:stretch/>
        </p:blipFill>
        <p:spPr>
          <a:xfrm>
            <a:off x="5183500" y="1904282"/>
            <a:ext cx="6170299" cy="4224808"/>
          </a:xfrm>
          <a:prstGeom prst="rect">
            <a:avLst/>
          </a:prstGeom>
        </p:spPr>
      </p:pic>
    </p:spTree>
    <p:extLst>
      <p:ext uri="{BB962C8B-B14F-4D97-AF65-F5344CB8AC3E}">
        <p14:creationId xmlns:p14="http://schemas.microsoft.com/office/powerpoint/2010/main" val="2003613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6771B-E2FC-FD13-77B8-DDEE48CF9233}"/>
              </a:ext>
            </a:extLst>
          </p:cNvPr>
          <p:cNvSpPr>
            <a:spLocks noGrp="1"/>
          </p:cNvSpPr>
          <p:nvPr>
            <p:ph type="ctrTitle"/>
          </p:nvPr>
        </p:nvSpPr>
        <p:spPr/>
        <p:txBody>
          <a:bodyPr/>
          <a:lstStyle/>
          <a:p>
            <a:r>
              <a:rPr lang="en-GB" dirty="0"/>
              <a:t>Generalized</a:t>
            </a:r>
            <a:r>
              <a:rPr lang="en-US" dirty="0"/>
              <a:t> linear models(GLMs)</a:t>
            </a:r>
            <a:endParaRPr lang="en-GB" dirty="0"/>
          </a:p>
        </p:txBody>
      </p:sp>
      <p:sp>
        <p:nvSpPr>
          <p:cNvPr id="3" name="Subtitle 2">
            <a:extLst>
              <a:ext uri="{FF2B5EF4-FFF2-40B4-BE49-F238E27FC236}">
                <a16:creationId xmlns:a16="http://schemas.microsoft.com/office/drawing/2014/main" id="{F5206D0C-8117-C4A7-487B-2A5EC082B769}"/>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1555958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04871-1A62-E127-9623-292FCFA66E67}"/>
              </a:ext>
            </a:extLst>
          </p:cNvPr>
          <p:cNvSpPr>
            <a:spLocks noGrp="1"/>
          </p:cNvSpPr>
          <p:nvPr>
            <p:ph type="title"/>
          </p:nvPr>
        </p:nvSpPr>
        <p:spPr/>
        <p:txBody>
          <a:bodyPr>
            <a:normAutofit/>
          </a:bodyPr>
          <a:lstStyle/>
          <a:p>
            <a:r>
              <a:rPr lang="en-GB" sz="5200" dirty="0"/>
              <a:t>Outline</a:t>
            </a:r>
          </a:p>
        </p:txBody>
      </p:sp>
      <p:sp>
        <p:nvSpPr>
          <p:cNvPr id="3" name="Content Placeholder 2">
            <a:extLst>
              <a:ext uri="{FF2B5EF4-FFF2-40B4-BE49-F238E27FC236}">
                <a16:creationId xmlns:a16="http://schemas.microsoft.com/office/drawing/2014/main" id="{557FF761-BA3F-558B-3887-68783953B424}"/>
              </a:ext>
            </a:extLst>
          </p:cNvPr>
          <p:cNvSpPr>
            <a:spLocks noGrp="1"/>
          </p:cNvSpPr>
          <p:nvPr>
            <p:ph idx="1"/>
          </p:nvPr>
        </p:nvSpPr>
        <p:spPr/>
        <p:txBody>
          <a:bodyPr>
            <a:normAutofit/>
          </a:bodyPr>
          <a:lstStyle/>
          <a:p>
            <a:r>
              <a:rPr lang="en-GB" dirty="0">
                <a:latin typeface="+mj-lt"/>
                <a:ea typeface="+mj-ea"/>
                <a:cs typeface="+mj-cs"/>
              </a:rPr>
              <a:t>Linear model (LM)</a:t>
            </a:r>
          </a:p>
          <a:p>
            <a:r>
              <a:rPr lang="en-GB" dirty="0">
                <a:latin typeface="+mj-lt"/>
                <a:ea typeface="+mj-ea"/>
                <a:cs typeface="+mj-cs"/>
              </a:rPr>
              <a:t>Linear Mixed Models(LMMs)</a:t>
            </a:r>
          </a:p>
          <a:p>
            <a:r>
              <a:rPr lang="en-GB" dirty="0">
                <a:latin typeface="+mj-lt"/>
                <a:ea typeface="+mj-ea"/>
                <a:cs typeface="+mj-cs"/>
              </a:rPr>
              <a:t>Generalized</a:t>
            </a:r>
            <a:r>
              <a:rPr lang="en-US" dirty="0">
                <a:latin typeface="+mj-lt"/>
                <a:ea typeface="+mj-ea"/>
                <a:cs typeface="+mj-cs"/>
              </a:rPr>
              <a:t> linear models(GLMs)</a:t>
            </a:r>
          </a:p>
          <a:p>
            <a:r>
              <a:rPr lang="en-GB" dirty="0">
                <a:latin typeface="+mj-lt"/>
                <a:ea typeface="+mj-ea"/>
                <a:cs typeface="+mj-cs"/>
              </a:rPr>
              <a:t>Generalized linear mixed models(GLMMs) </a:t>
            </a:r>
          </a:p>
        </p:txBody>
      </p:sp>
    </p:spTree>
    <p:extLst>
      <p:ext uri="{BB962C8B-B14F-4D97-AF65-F5344CB8AC3E}">
        <p14:creationId xmlns:p14="http://schemas.microsoft.com/office/powerpoint/2010/main" val="2458814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2E3B8-B0F4-2782-035C-D020CF07C4B7}"/>
              </a:ext>
            </a:extLst>
          </p:cNvPr>
          <p:cNvSpPr>
            <a:spLocks noGrp="1"/>
          </p:cNvSpPr>
          <p:nvPr>
            <p:ph type="title"/>
          </p:nvPr>
        </p:nvSpPr>
        <p:spPr/>
        <p:txBody>
          <a:bodyPr/>
          <a:lstStyle/>
          <a:p>
            <a:r>
              <a:rPr lang="en-GB" dirty="0"/>
              <a:t>Generalized</a:t>
            </a:r>
            <a:r>
              <a:rPr lang="en-US" dirty="0"/>
              <a:t> linear models(GLMs)</a:t>
            </a:r>
            <a:endParaRPr lang="en-GB" dirty="0"/>
          </a:p>
        </p:txBody>
      </p:sp>
      <p:sp>
        <p:nvSpPr>
          <p:cNvPr id="3" name="Content Placeholder 2">
            <a:extLst>
              <a:ext uri="{FF2B5EF4-FFF2-40B4-BE49-F238E27FC236}">
                <a16:creationId xmlns:a16="http://schemas.microsoft.com/office/drawing/2014/main" id="{FB448267-158E-46AD-3160-E787941862D3}"/>
              </a:ext>
            </a:extLst>
          </p:cNvPr>
          <p:cNvSpPr>
            <a:spLocks noGrp="1"/>
          </p:cNvSpPr>
          <p:nvPr>
            <p:ph idx="1"/>
          </p:nvPr>
        </p:nvSpPr>
        <p:spPr/>
        <p:txBody>
          <a:bodyPr>
            <a:normAutofit fontScale="92500" lnSpcReduction="10000"/>
          </a:bodyPr>
          <a:lstStyle/>
          <a:p>
            <a:pPr marL="0" indent="0">
              <a:buNone/>
            </a:pPr>
            <a:r>
              <a:rPr lang="en-US" b="0" i="0" dirty="0">
                <a:solidFill>
                  <a:srgbClr val="3B444F"/>
                </a:solidFill>
                <a:effectLst/>
                <a:latin typeface="Calibri "/>
              </a:rPr>
              <a:t>The term "generalized" linear model</a:t>
            </a:r>
            <a:r>
              <a:rPr lang="en-US" b="1" i="0" dirty="0">
                <a:solidFill>
                  <a:srgbClr val="3B444F"/>
                </a:solidFill>
                <a:effectLst/>
                <a:latin typeface="Calibri "/>
              </a:rPr>
              <a:t> </a:t>
            </a:r>
            <a:r>
              <a:rPr lang="en-US" b="0" i="0" dirty="0">
                <a:solidFill>
                  <a:srgbClr val="3B444F"/>
                </a:solidFill>
                <a:effectLst/>
                <a:latin typeface="Calibri "/>
              </a:rPr>
              <a:t>(GLIM or GLM) refers to a larger class of models popularized by McCullagh and </a:t>
            </a:r>
            <a:r>
              <a:rPr lang="en-US" b="0" i="0" dirty="0" err="1">
                <a:solidFill>
                  <a:srgbClr val="3B444F"/>
                </a:solidFill>
                <a:effectLst/>
                <a:latin typeface="Calibri "/>
              </a:rPr>
              <a:t>Nelder</a:t>
            </a:r>
            <a:r>
              <a:rPr lang="en-US" b="0" i="0" dirty="0">
                <a:solidFill>
                  <a:srgbClr val="3B444F"/>
                </a:solidFill>
                <a:effectLst/>
                <a:latin typeface="Calibri "/>
              </a:rPr>
              <a:t> (1982, 2nd edition 1989). In these models, the response variable </a:t>
            </a:r>
            <a:r>
              <a:rPr lang="en-US" b="0" i="0" dirty="0" err="1">
                <a:solidFill>
                  <a:srgbClr val="3B444F"/>
                </a:solidFill>
                <a:effectLst/>
                <a:latin typeface="Calibri "/>
              </a:rPr>
              <a:t>yi</a:t>
            </a:r>
            <a:r>
              <a:rPr lang="en-US" b="0" i="0" dirty="0">
                <a:solidFill>
                  <a:srgbClr val="3B444F"/>
                </a:solidFill>
                <a:effectLst/>
                <a:latin typeface="Calibri "/>
              </a:rPr>
              <a:t> is assumed to follow an exponential family distribution with mean    , which is assumed to be some (often nonlinear) function of   .Some would call these “nonlinear” because      is often a nonlinear function of the covariates, but McCullagh and </a:t>
            </a:r>
            <a:r>
              <a:rPr lang="en-US" b="0" i="0" dirty="0" err="1">
                <a:solidFill>
                  <a:srgbClr val="3B444F"/>
                </a:solidFill>
                <a:effectLst/>
                <a:latin typeface="Calibri "/>
              </a:rPr>
              <a:t>Nelder</a:t>
            </a:r>
            <a:r>
              <a:rPr lang="en-US" b="0" i="0" dirty="0">
                <a:solidFill>
                  <a:srgbClr val="3B444F"/>
                </a:solidFill>
                <a:effectLst/>
                <a:latin typeface="Calibri "/>
              </a:rPr>
              <a:t> consider them to be linear because the covariates affect the distribution of </a:t>
            </a:r>
            <a:r>
              <a:rPr lang="en-US" dirty="0" err="1">
                <a:latin typeface="Calibri "/>
              </a:rPr>
              <a:t>yi</a:t>
            </a:r>
            <a:r>
              <a:rPr lang="en-US" b="0" i="0" dirty="0">
                <a:solidFill>
                  <a:srgbClr val="3B444F"/>
                </a:solidFill>
                <a:effectLst/>
                <a:latin typeface="Calibri "/>
              </a:rPr>
              <a:t> only through the linear combination  </a:t>
            </a:r>
            <a:endParaRPr lang="fa-IR" b="0" i="0" dirty="0">
              <a:solidFill>
                <a:srgbClr val="3B444F"/>
              </a:solidFill>
              <a:effectLst/>
              <a:latin typeface="Calibri "/>
            </a:endParaRPr>
          </a:p>
          <a:p>
            <a:pPr marL="0" indent="0">
              <a:buNone/>
            </a:pPr>
            <a:r>
              <a:rPr lang="en-US" b="0" i="0" dirty="0">
                <a:solidFill>
                  <a:srgbClr val="3B444F"/>
                </a:solidFill>
                <a:effectLst/>
                <a:latin typeface="Calibri "/>
              </a:rPr>
              <a:t>The first widely used software package for fitting these models was called GLIM. Because of this program, "GLIM" became a well-accepted abbreviation for generalized linear models, as opposed to "GLM" which often is used for general linear models</a:t>
            </a:r>
            <a:endParaRPr lang="en-US" dirty="0">
              <a:latin typeface="Calibri "/>
            </a:endParaRPr>
          </a:p>
          <a:p>
            <a:pPr marL="0" indent="0" algn="l" fontAlgn="base">
              <a:buNone/>
            </a:pPr>
            <a:endParaRPr lang="en-US" b="0" i="0" dirty="0">
              <a:solidFill>
                <a:srgbClr val="161616"/>
              </a:solidFill>
              <a:effectLst/>
              <a:latin typeface="IBM Plex Sans" panose="020B0503050203000203" pitchFamily="34" charset="0"/>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2AC821A6-F444-1591-CCF3-581AE84C8838}"/>
                  </a:ext>
                </a:extLst>
              </p14:cNvPr>
              <p14:cNvContentPartPr/>
              <p14:nvPr/>
            </p14:nvContentPartPr>
            <p14:xfrm>
              <a:off x="4947643" y="2397070"/>
              <a:ext cx="2520" cy="2160"/>
            </p14:xfrm>
          </p:contentPart>
        </mc:Choice>
        <mc:Fallback xmlns="">
          <p:pic>
            <p:nvPicPr>
              <p:cNvPr id="7" name="Ink 6">
                <a:extLst>
                  <a:ext uri="{FF2B5EF4-FFF2-40B4-BE49-F238E27FC236}">
                    <a16:creationId xmlns:a16="http://schemas.microsoft.com/office/drawing/2014/main" id="{2AC821A6-F444-1591-CCF3-581AE84C8838}"/>
                  </a:ext>
                </a:extLst>
              </p:cNvPr>
              <p:cNvPicPr/>
              <p:nvPr/>
            </p:nvPicPr>
            <p:blipFill>
              <a:blip r:embed="rId6"/>
              <a:stretch>
                <a:fillRect/>
              </a:stretch>
            </p:blipFill>
            <p:spPr>
              <a:xfrm>
                <a:off x="4929643" y="2379070"/>
                <a:ext cx="381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4" name="Ink 33">
                <a:extLst>
                  <a:ext uri="{FF2B5EF4-FFF2-40B4-BE49-F238E27FC236}">
                    <a16:creationId xmlns:a16="http://schemas.microsoft.com/office/drawing/2014/main" id="{9F9F0295-C2F7-43B3-C8D4-BBC983408A40}"/>
                  </a:ext>
                </a:extLst>
              </p14:cNvPr>
              <p14:cNvContentPartPr/>
              <p14:nvPr/>
            </p14:nvContentPartPr>
            <p14:xfrm>
              <a:off x="10657243" y="2460790"/>
              <a:ext cx="4320" cy="360"/>
            </p14:xfrm>
          </p:contentPart>
        </mc:Choice>
        <mc:Fallback xmlns="">
          <p:pic>
            <p:nvPicPr>
              <p:cNvPr id="34" name="Ink 33">
                <a:extLst>
                  <a:ext uri="{FF2B5EF4-FFF2-40B4-BE49-F238E27FC236}">
                    <a16:creationId xmlns:a16="http://schemas.microsoft.com/office/drawing/2014/main" id="{9F9F0295-C2F7-43B3-C8D4-BBC983408A40}"/>
                  </a:ext>
                </a:extLst>
              </p:cNvPr>
              <p:cNvPicPr/>
              <p:nvPr/>
            </p:nvPicPr>
            <p:blipFill>
              <a:blip r:embed="rId28"/>
              <a:stretch>
                <a:fillRect/>
              </a:stretch>
            </p:blipFill>
            <p:spPr>
              <a:xfrm>
                <a:off x="10639243" y="2442790"/>
                <a:ext cx="399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5" name="Ink 34">
                <a:extLst>
                  <a:ext uri="{FF2B5EF4-FFF2-40B4-BE49-F238E27FC236}">
                    <a16:creationId xmlns:a16="http://schemas.microsoft.com/office/drawing/2014/main" id="{CAF521DE-DA2B-FD68-1DA8-AD09F43FDC88}"/>
                  </a:ext>
                </a:extLst>
              </p14:cNvPr>
              <p14:cNvContentPartPr/>
              <p14:nvPr/>
            </p14:nvContentPartPr>
            <p14:xfrm>
              <a:off x="10641403" y="2449270"/>
              <a:ext cx="33840" cy="35640"/>
            </p14:xfrm>
          </p:contentPart>
        </mc:Choice>
        <mc:Fallback xmlns="">
          <p:pic>
            <p:nvPicPr>
              <p:cNvPr id="35" name="Ink 34">
                <a:extLst>
                  <a:ext uri="{FF2B5EF4-FFF2-40B4-BE49-F238E27FC236}">
                    <a16:creationId xmlns:a16="http://schemas.microsoft.com/office/drawing/2014/main" id="{CAF521DE-DA2B-FD68-1DA8-AD09F43FDC88}"/>
                  </a:ext>
                </a:extLst>
              </p:cNvPr>
              <p:cNvPicPr/>
              <p:nvPr/>
            </p:nvPicPr>
            <p:blipFill>
              <a:blip r:embed="rId30"/>
              <a:stretch>
                <a:fillRect/>
              </a:stretch>
            </p:blipFill>
            <p:spPr>
              <a:xfrm>
                <a:off x="10623763" y="2431270"/>
                <a:ext cx="69480" cy="71280"/>
              </a:xfrm>
              <a:prstGeom prst="rect">
                <a:avLst/>
              </a:prstGeom>
            </p:spPr>
          </p:pic>
        </mc:Fallback>
      </mc:AlternateContent>
      <p:pic>
        <p:nvPicPr>
          <p:cNvPr id="5" name="Picture 4">
            <a:extLst>
              <a:ext uri="{FF2B5EF4-FFF2-40B4-BE49-F238E27FC236}">
                <a16:creationId xmlns:a16="http://schemas.microsoft.com/office/drawing/2014/main" id="{745AACCA-6479-8C11-3F40-8D7F7BE9E664}"/>
              </a:ext>
            </a:extLst>
          </p:cNvPr>
          <p:cNvPicPr>
            <a:picLocks noChangeAspect="1"/>
          </p:cNvPicPr>
          <p:nvPr/>
        </p:nvPicPr>
        <p:blipFill>
          <a:blip r:embed="rId31"/>
          <a:stretch>
            <a:fillRect/>
          </a:stretch>
        </p:blipFill>
        <p:spPr>
          <a:xfrm>
            <a:off x="10641403" y="2137369"/>
            <a:ext cx="374669" cy="266714"/>
          </a:xfrm>
          <a:prstGeom prst="rect">
            <a:avLst/>
          </a:prstGeom>
        </p:spPr>
      </p:pic>
      <p:pic>
        <p:nvPicPr>
          <p:cNvPr id="9" name="Picture 8">
            <a:extLst>
              <a:ext uri="{FF2B5EF4-FFF2-40B4-BE49-F238E27FC236}">
                <a16:creationId xmlns:a16="http://schemas.microsoft.com/office/drawing/2014/main" id="{796B134C-2B3B-46FE-344C-EEE3202A3536}"/>
              </a:ext>
            </a:extLst>
          </p:cNvPr>
          <p:cNvPicPr>
            <a:picLocks noChangeAspect="1"/>
          </p:cNvPicPr>
          <p:nvPr/>
        </p:nvPicPr>
        <p:blipFill>
          <a:blip r:embed="rId32"/>
          <a:stretch>
            <a:fillRect/>
          </a:stretch>
        </p:blipFill>
        <p:spPr>
          <a:xfrm>
            <a:off x="4820751" y="2237145"/>
            <a:ext cx="190510" cy="203210"/>
          </a:xfrm>
          <a:prstGeom prst="rect">
            <a:avLst/>
          </a:prstGeom>
        </p:spPr>
      </p:pic>
      <p:pic>
        <p:nvPicPr>
          <p:cNvPr id="10" name="Picture 9">
            <a:extLst>
              <a:ext uri="{FF2B5EF4-FFF2-40B4-BE49-F238E27FC236}">
                <a16:creationId xmlns:a16="http://schemas.microsoft.com/office/drawing/2014/main" id="{668B0397-C6F4-DA8B-06D8-600F27B7DA9C}"/>
              </a:ext>
            </a:extLst>
          </p:cNvPr>
          <p:cNvPicPr>
            <a:picLocks noChangeAspect="1"/>
          </p:cNvPicPr>
          <p:nvPr/>
        </p:nvPicPr>
        <p:blipFill>
          <a:blip r:embed="rId31"/>
          <a:stretch>
            <a:fillRect/>
          </a:stretch>
        </p:blipFill>
        <p:spPr>
          <a:xfrm>
            <a:off x="2767610" y="2763522"/>
            <a:ext cx="374669" cy="266714"/>
          </a:xfrm>
          <a:prstGeom prst="rect">
            <a:avLst/>
          </a:prstGeom>
        </p:spPr>
      </p:pic>
      <p:pic>
        <p:nvPicPr>
          <p:cNvPr id="11" name="Picture 10">
            <a:extLst>
              <a:ext uri="{FF2B5EF4-FFF2-40B4-BE49-F238E27FC236}">
                <a16:creationId xmlns:a16="http://schemas.microsoft.com/office/drawing/2014/main" id="{CBC0A10A-8E5D-B588-E77D-9C4E7FD6668F}"/>
              </a:ext>
            </a:extLst>
          </p:cNvPr>
          <p:cNvPicPr>
            <a:picLocks noChangeAspect="1"/>
          </p:cNvPicPr>
          <p:nvPr/>
        </p:nvPicPr>
        <p:blipFill>
          <a:blip r:embed="rId32"/>
          <a:stretch>
            <a:fillRect/>
          </a:stretch>
        </p:blipFill>
        <p:spPr>
          <a:xfrm>
            <a:off x="5077997" y="2404083"/>
            <a:ext cx="190510" cy="203210"/>
          </a:xfrm>
          <a:prstGeom prst="rect">
            <a:avLst/>
          </a:prstGeom>
        </p:spPr>
      </p:pic>
    </p:spTree>
    <p:extLst>
      <p:ext uri="{BB962C8B-B14F-4D97-AF65-F5344CB8AC3E}">
        <p14:creationId xmlns:p14="http://schemas.microsoft.com/office/powerpoint/2010/main" val="3562108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0BEA4-7750-81D0-54E3-3E27EF7D9976}"/>
              </a:ext>
            </a:extLst>
          </p:cNvPr>
          <p:cNvSpPr>
            <a:spLocks noGrp="1"/>
          </p:cNvSpPr>
          <p:nvPr>
            <p:ph type="title"/>
          </p:nvPr>
        </p:nvSpPr>
        <p:spPr>
          <a:xfrm>
            <a:off x="838200" y="365125"/>
            <a:ext cx="10515600" cy="765032"/>
          </a:xfrm>
        </p:spPr>
        <p:txBody>
          <a:bodyPr>
            <a:normAutofit/>
          </a:bodyPr>
          <a:lstStyle/>
          <a:p>
            <a:endParaRPr lang="en-GB" dirty="0"/>
          </a:p>
        </p:txBody>
      </p:sp>
      <p:sp>
        <p:nvSpPr>
          <p:cNvPr id="3" name="Content Placeholder 2">
            <a:extLst>
              <a:ext uri="{FF2B5EF4-FFF2-40B4-BE49-F238E27FC236}">
                <a16:creationId xmlns:a16="http://schemas.microsoft.com/office/drawing/2014/main" id="{65370601-DE39-73C6-D444-B518D62D39DA}"/>
              </a:ext>
            </a:extLst>
          </p:cNvPr>
          <p:cNvSpPr>
            <a:spLocks noGrp="1"/>
          </p:cNvSpPr>
          <p:nvPr>
            <p:ph idx="1"/>
          </p:nvPr>
        </p:nvSpPr>
        <p:spPr>
          <a:xfrm>
            <a:off x="838200" y="1479479"/>
            <a:ext cx="10515600" cy="4697484"/>
          </a:xfrm>
        </p:spPr>
        <p:txBody>
          <a:bodyPr>
            <a:normAutofit lnSpcReduction="10000"/>
          </a:bodyPr>
          <a:lstStyle/>
          <a:p>
            <a:pPr marL="0" indent="0">
              <a:buNone/>
            </a:pPr>
            <a:r>
              <a:rPr lang="en-US" dirty="0"/>
              <a:t>So far we have always assumed the following normal distribution:</a:t>
            </a:r>
          </a:p>
          <a:p>
            <a:pPr marL="0" indent="0">
              <a:buNone/>
            </a:pPr>
            <a:r>
              <a:rPr lang="en-US" dirty="0"/>
              <a:t>                             Yi ∼ N (Xiβ, Vi).</a:t>
            </a:r>
          </a:p>
          <a:p>
            <a:pPr marL="0" indent="0">
              <a:buNone/>
            </a:pPr>
            <a:r>
              <a:rPr lang="en-US" dirty="0"/>
              <a:t>For non-normal, e.g. </a:t>
            </a:r>
          </a:p>
          <a:p>
            <a:pPr marL="0" indent="0">
              <a:buNone/>
            </a:pPr>
            <a:r>
              <a:rPr lang="en-US" dirty="0"/>
              <a:t>• binary </a:t>
            </a:r>
          </a:p>
          <a:p>
            <a:pPr marL="0" indent="0">
              <a:buNone/>
            </a:pPr>
            <a:r>
              <a:rPr lang="en-US" dirty="0"/>
              <a:t>• count </a:t>
            </a:r>
          </a:p>
          <a:p>
            <a:pPr marL="0" indent="0">
              <a:buNone/>
            </a:pPr>
            <a:r>
              <a:rPr lang="en-US" dirty="0"/>
              <a:t>• non-normal continuous</a:t>
            </a:r>
          </a:p>
          <a:p>
            <a:pPr marL="0" indent="0">
              <a:buNone/>
            </a:pPr>
            <a:r>
              <a:rPr lang="en-US" dirty="0"/>
              <a:t>responses, the models we discussed so far are not suitable.</a:t>
            </a:r>
          </a:p>
          <a:p>
            <a:pPr marL="0" indent="0">
              <a:buNone/>
            </a:pPr>
            <a:r>
              <a:rPr lang="en-US" dirty="0"/>
              <a:t>The response can be </a:t>
            </a:r>
            <a:r>
              <a:rPr lang="en-US" dirty="0">
                <a:solidFill>
                  <a:srgbClr val="FF0000"/>
                </a:solidFill>
              </a:rPr>
              <a:t>scale</a:t>
            </a:r>
            <a:r>
              <a:rPr lang="en-US" dirty="0"/>
              <a:t>, </a:t>
            </a:r>
            <a:r>
              <a:rPr lang="en-US" dirty="0">
                <a:solidFill>
                  <a:srgbClr val="FF0000"/>
                </a:solidFill>
              </a:rPr>
              <a:t>counts</a:t>
            </a:r>
            <a:r>
              <a:rPr lang="en-US" dirty="0"/>
              <a:t>, </a:t>
            </a:r>
            <a:r>
              <a:rPr lang="en-US" dirty="0">
                <a:solidFill>
                  <a:srgbClr val="FF0000"/>
                </a:solidFill>
              </a:rPr>
              <a:t>binary</a:t>
            </a:r>
            <a:r>
              <a:rPr lang="en-US" dirty="0"/>
              <a:t>, or </a:t>
            </a:r>
            <a:r>
              <a:rPr lang="en-US" dirty="0">
                <a:solidFill>
                  <a:srgbClr val="FF0000"/>
                </a:solidFill>
              </a:rPr>
              <a:t>events-in-trials</a:t>
            </a:r>
            <a:r>
              <a:rPr lang="en-US" dirty="0"/>
              <a:t>. Factors are assumed to be categorical. The covariates, scale weight, and offset are assumed to be scale.</a:t>
            </a:r>
          </a:p>
          <a:p>
            <a:endParaRPr lang="en-GB" dirty="0"/>
          </a:p>
        </p:txBody>
      </p:sp>
    </p:spTree>
    <p:extLst>
      <p:ext uri="{BB962C8B-B14F-4D97-AF65-F5344CB8AC3E}">
        <p14:creationId xmlns:p14="http://schemas.microsoft.com/office/powerpoint/2010/main" val="1941194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DADA5-372B-989A-76B1-F21D45C04D60}"/>
              </a:ext>
            </a:extLst>
          </p:cNvPr>
          <p:cNvSpPr>
            <a:spLocks noGrp="1"/>
          </p:cNvSpPr>
          <p:nvPr>
            <p:ph type="title"/>
          </p:nvPr>
        </p:nvSpPr>
        <p:spPr>
          <a:xfrm>
            <a:off x="910119" y="282320"/>
            <a:ext cx="10515600" cy="1325563"/>
          </a:xfrm>
        </p:spPr>
        <p:txBody>
          <a:bodyPr/>
          <a:lstStyle/>
          <a:p>
            <a:r>
              <a:rPr lang="en-GB" b="0" i="0" dirty="0">
                <a:solidFill>
                  <a:srgbClr val="3B444F"/>
                </a:solidFill>
                <a:effectLst/>
              </a:rPr>
              <a:t>components to any GLM</a:t>
            </a:r>
            <a:endParaRPr lang="en-GB" dirty="0"/>
          </a:p>
        </p:txBody>
      </p:sp>
      <p:graphicFrame>
        <p:nvGraphicFramePr>
          <p:cNvPr id="19" name="Content Placeholder 2">
            <a:extLst>
              <a:ext uri="{FF2B5EF4-FFF2-40B4-BE49-F238E27FC236}">
                <a16:creationId xmlns:a16="http://schemas.microsoft.com/office/drawing/2014/main" id="{49B5282C-744C-F5D3-40E2-138FFEF5AE50}"/>
              </a:ext>
            </a:extLst>
          </p:cNvPr>
          <p:cNvGraphicFramePr>
            <a:graphicFrameLocks noGrp="1"/>
          </p:cNvGraphicFramePr>
          <p:nvPr>
            <p:ph idx="1"/>
            <p:extLst>
              <p:ext uri="{D42A27DB-BD31-4B8C-83A1-F6EECF244321}">
                <p14:modId xmlns:p14="http://schemas.microsoft.com/office/powerpoint/2010/main" val="3423808655"/>
              </p:ext>
            </p:extLst>
          </p:nvPr>
        </p:nvGraphicFramePr>
        <p:xfrm>
          <a:off x="838200" y="1825625"/>
          <a:ext cx="10812694"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ECB7CF07-6889-AA82-8465-DFCA760F26A5}"/>
              </a:ext>
            </a:extLst>
          </p:cNvPr>
          <p:cNvPicPr>
            <a:picLocks noChangeAspect="1"/>
          </p:cNvPicPr>
          <p:nvPr/>
        </p:nvPicPr>
        <p:blipFill>
          <a:blip r:embed="rId7"/>
          <a:stretch>
            <a:fillRect/>
          </a:stretch>
        </p:blipFill>
        <p:spPr>
          <a:xfrm>
            <a:off x="7409125" y="3586673"/>
            <a:ext cx="1825837" cy="286405"/>
          </a:xfrm>
          <a:prstGeom prst="rect">
            <a:avLst/>
          </a:prstGeom>
        </p:spPr>
      </p:pic>
      <p:pic>
        <p:nvPicPr>
          <p:cNvPr id="7" name="Picture 6">
            <a:extLst>
              <a:ext uri="{FF2B5EF4-FFF2-40B4-BE49-F238E27FC236}">
                <a16:creationId xmlns:a16="http://schemas.microsoft.com/office/drawing/2014/main" id="{4F29224E-C9CE-8873-004B-9511DFFAE72A}"/>
              </a:ext>
            </a:extLst>
          </p:cNvPr>
          <p:cNvPicPr>
            <a:picLocks noChangeAspect="1"/>
          </p:cNvPicPr>
          <p:nvPr/>
        </p:nvPicPr>
        <p:blipFill>
          <a:blip r:embed="rId8"/>
          <a:stretch>
            <a:fillRect/>
          </a:stretch>
        </p:blipFill>
        <p:spPr>
          <a:xfrm>
            <a:off x="5890517" y="3873078"/>
            <a:ext cx="1764868" cy="286404"/>
          </a:xfrm>
          <a:prstGeom prst="rect">
            <a:avLst/>
          </a:prstGeom>
        </p:spPr>
      </p:pic>
      <p:pic>
        <p:nvPicPr>
          <p:cNvPr id="9" name="Picture 8">
            <a:extLst>
              <a:ext uri="{FF2B5EF4-FFF2-40B4-BE49-F238E27FC236}">
                <a16:creationId xmlns:a16="http://schemas.microsoft.com/office/drawing/2014/main" id="{599917E1-31A1-2FAC-5752-592D4370D6B6}"/>
              </a:ext>
            </a:extLst>
          </p:cNvPr>
          <p:cNvPicPr>
            <a:picLocks noChangeAspect="1"/>
          </p:cNvPicPr>
          <p:nvPr/>
        </p:nvPicPr>
        <p:blipFill>
          <a:blip r:embed="rId9"/>
          <a:stretch>
            <a:fillRect/>
          </a:stretch>
        </p:blipFill>
        <p:spPr>
          <a:xfrm>
            <a:off x="3650695" y="5126831"/>
            <a:ext cx="963222" cy="313048"/>
          </a:xfrm>
          <a:prstGeom prst="rect">
            <a:avLst/>
          </a:prstGeom>
        </p:spPr>
      </p:pic>
      <p:pic>
        <p:nvPicPr>
          <p:cNvPr id="11" name="Picture 10">
            <a:extLst>
              <a:ext uri="{FF2B5EF4-FFF2-40B4-BE49-F238E27FC236}">
                <a16:creationId xmlns:a16="http://schemas.microsoft.com/office/drawing/2014/main" id="{DFDD4AD7-7AB8-B8D0-4EDA-DBC8B9362FF2}"/>
              </a:ext>
            </a:extLst>
          </p:cNvPr>
          <p:cNvPicPr>
            <a:picLocks noChangeAspect="1"/>
          </p:cNvPicPr>
          <p:nvPr/>
        </p:nvPicPr>
        <p:blipFill>
          <a:blip r:embed="rId10"/>
          <a:stretch>
            <a:fillRect/>
          </a:stretch>
        </p:blipFill>
        <p:spPr>
          <a:xfrm>
            <a:off x="2808450" y="5674231"/>
            <a:ext cx="2259407" cy="286404"/>
          </a:xfrm>
          <a:prstGeom prst="rect">
            <a:avLst/>
          </a:prstGeom>
        </p:spPr>
      </p:pic>
      <p:pic>
        <p:nvPicPr>
          <p:cNvPr id="13" name="Picture 12" descr="A symbol of a mathematical equation&#10;&#10;Description automatically generated with medium confidence">
            <a:extLst>
              <a:ext uri="{FF2B5EF4-FFF2-40B4-BE49-F238E27FC236}">
                <a16:creationId xmlns:a16="http://schemas.microsoft.com/office/drawing/2014/main" id="{460A8DE1-38EF-9993-9D20-C17053F05875}"/>
              </a:ext>
            </a:extLst>
          </p:cNvPr>
          <p:cNvPicPr>
            <a:picLocks noChangeAspect="1"/>
          </p:cNvPicPr>
          <p:nvPr/>
        </p:nvPicPr>
        <p:blipFill>
          <a:blip r:embed="rId11"/>
          <a:stretch>
            <a:fillRect/>
          </a:stretch>
        </p:blipFill>
        <p:spPr>
          <a:xfrm>
            <a:off x="7409125" y="5583328"/>
            <a:ext cx="2197213" cy="393720"/>
          </a:xfrm>
          <a:prstGeom prst="rect">
            <a:avLst/>
          </a:prstGeom>
        </p:spPr>
      </p:pic>
    </p:spTree>
    <p:extLst>
      <p:ext uri="{BB962C8B-B14F-4D97-AF65-F5344CB8AC3E}">
        <p14:creationId xmlns:p14="http://schemas.microsoft.com/office/powerpoint/2010/main" val="1460481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584FE-1CFD-7C62-74A6-A1ADB365EEB9}"/>
              </a:ext>
            </a:extLst>
          </p:cNvPr>
          <p:cNvSpPr>
            <a:spLocks noGrp="1"/>
          </p:cNvSpPr>
          <p:nvPr>
            <p:ph type="title"/>
          </p:nvPr>
        </p:nvSpPr>
        <p:spPr/>
        <p:txBody>
          <a:bodyPr/>
          <a:lstStyle/>
          <a:p>
            <a:r>
              <a:rPr lang="en-US" b="0" i="0" dirty="0">
                <a:solidFill>
                  <a:srgbClr val="3B444F"/>
                </a:solidFill>
                <a:effectLst/>
              </a:rPr>
              <a:t>Assumptions</a:t>
            </a:r>
            <a:endParaRPr lang="en-GB" dirty="0"/>
          </a:p>
        </p:txBody>
      </p:sp>
      <p:sp>
        <p:nvSpPr>
          <p:cNvPr id="3" name="Content Placeholder 2">
            <a:extLst>
              <a:ext uri="{FF2B5EF4-FFF2-40B4-BE49-F238E27FC236}">
                <a16:creationId xmlns:a16="http://schemas.microsoft.com/office/drawing/2014/main" id="{7782150A-A820-6567-CD01-5EAB0305AD3B}"/>
              </a:ext>
            </a:extLst>
          </p:cNvPr>
          <p:cNvSpPr>
            <a:spLocks noGrp="1"/>
          </p:cNvSpPr>
          <p:nvPr>
            <p:ph idx="1"/>
          </p:nvPr>
        </p:nvSpPr>
        <p:spPr/>
        <p:txBody>
          <a:bodyPr>
            <a:normAutofit fontScale="77500" lnSpcReduction="20000"/>
          </a:bodyPr>
          <a:lstStyle/>
          <a:p>
            <a:r>
              <a:rPr lang="en-US" b="0" i="0" dirty="0">
                <a:solidFill>
                  <a:srgbClr val="3B444F"/>
                </a:solidFill>
                <a:effectLst/>
                <a:latin typeface="open-sans"/>
              </a:rPr>
              <a:t>The data Y1,Y2,…, Yn are independently distributed, i.e., cases are independent.</a:t>
            </a:r>
          </a:p>
          <a:p>
            <a:pPr algn="l">
              <a:buFont typeface="Arial" panose="020B0604020202020204" pitchFamily="34" charset="0"/>
              <a:buChar char="•"/>
            </a:pPr>
            <a:r>
              <a:rPr lang="en-US" b="0" i="0" dirty="0">
                <a:solidFill>
                  <a:srgbClr val="3B444F"/>
                </a:solidFill>
                <a:effectLst/>
                <a:latin typeface="open-sans"/>
              </a:rPr>
              <a:t>The dependent variable Yi</a:t>
            </a:r>
            <a:r>
              <a:rPr lang="en-US" b="0" i="0" baseline="-25000" dirty="0">
                <a:solidFill>
                  <a:srgbClr val="3B444F"/>
                </a:solidFill>
                <a:effectLst/>
                <a:latin typeface="open-sans"/>
              </a:rPr>
              <a:t> </a:t>
            </a:r>
            <a:r>
              <a:rPr lang="en-US" b="0" i="0" dirty="0">
                <a:solidFill>
                  <a:srgbClr val="3B444F"/>
                </a:solidFill>
                <a:effectLst/>
                <a:latin typeface="open-sans"/>
              </a:rPr>
              <a:t>does NOT need to be normally distributed, but it typically assumes a distribution from an exponential family (e.g. binomial, Poisson, multinomial, normal, etc.).</a:t>
            </a:r>
          </a:p>
          <a:p>
            <a:pPr algn="l">
              <a:buFont typeface="Arial" panose="020B0604020202020204" pitchFamily="34" charset="0"/>
              <a:buChar char="•"/>
            </a:pPr>
            <a:r>
              <a:rPr lang="en-US" b="0" i="0" dirty="0">
                <a:solidFill>
                  <a:srgbClr val="3B444F"/>
                </a:solidFill>
                <a:effectLst/>
                <a:latin typeface="open-sans"/>
              </a:rPr>
              <a:t>A GLM does NOT assume a linear relationship between the response variable and the explanatory variables, but it does assume a linear relationship between the transformed expected response in terms of the link function and the explanatory variables; e.g., for binary logistic regression </a:t>
            </a:r>
          </a:p>
          <a:p>
            <a:pPr algn="l">
              <a:buFont typeface="Arial" panose="020B0604020202020204" pitchFamily="34" charset="0"/>
              <a:buChar char="•"/>
            </a:pPr>
            <a:r>
              <a:rPr lang="en-US" b="0" i="0" dirty="0">
                <a:solidFill>
                  <a:srgbClr val="3B444F"/>
                </a:solidFill>
                <a:effectLst/>
                <a:latin typeface="open-sans"/>
              </a:rPr>
              <a:t>Explanatory variables can be nonlinear transformations of some original variables.</a:t>
            </a:r>
          </a:p>
          <a:p>
            <a:pPr algn="l">
              <a:buFont typeface="Arial" panose="020B0604020202020204" pitchFamily="34" charset="0"/>
              <a:buChar char="•"/>
            </a:pPr>
            <a:r>
              <a:rPr lang="en-US" b="0" i="0" dirty="0">
                <a:solidFill>
                  <a:srgbClr val="3B444F"/>
                </a:solidFill>
                <a:effectLst/>
                <a:latin typeface="open-sans"/>
              </a:rPr>
              <a:t>The homogeneity of variance does NOT need to be satisfied. In fact, it is not even possible in many cases given the model structure.</a:t>
            </a:r>
          </a:p>
          <a:p>
            <a:pPr algn="l">
              <a:buFont typeface="Arial" panose="020B0604020202020204" pitchFamily="34" charset="0"/>
              <a:buChar char="•"/>
            </a:pPr>
            <a:r>
              <a:rPr lang="en-US" b="0" i="0" dirty="0">
                <a:solidFill>
                  <a:srgbClr val="3B444F"/>
                </a:solidFill>
                <a:effectLst/>
                <a:latin typeface="open-sans"/>
              </a:rPr>
              <a:t>Errors need to be independent but NOT normally distributed.</a:t>
            </a:r>
          </a:p>
          <a:p>
            <a:pPr algn="l">
              <a:buFont typeface="Arial" panose="020B0604020202020204" pitchFamily="34" charset="0"/>
              <a:buChar char="•"/>
            </a:pPr>
            <a:r>
              <a:rPr lang="en-US" b="0" i="0" dirty="0">
                <a:solidFill>
                  <a:srgbClr val="3B444F"/>
                </a:solidFill>
                <a:effectLst/>
                <a:latin typeface="open-sans"/>
              </a:rPr>
              <a:t>Parameter estimation uses maximum likelihood estimation (MLE) rather than ordinary least squares (OLS).</a:t>
            </a:r>
          </a:p>
          <a:p>
            <a:endParaRPr lang="en-GB" dirty="0"/>
          </a:p>
        </p:txBody>
      </p:sp>
      <p:pic>
        <p:nvPicPr>
          <p:cNvPr id="5" name="Picture 4">
            <a:extLst>
              <a:ext uri="{FF2B5EF4-FFF2-40B4-BE49-F238E27FC236}">
                <a16:creationId xmlns:a16="http://schemas.microsoft.com/office/drawing/2014/main" id="{4A8A49AD-3BCC-75FD-644F-9F281B757ACE}"/>
              </a:ext>
            </a:extLst>
          </p:cNvPr>
          <p:cNvPicPr>
            <a:picLocks noChangeAspect="1"/>
          </p:cNvPicPr>
          <p:nvPr/>
        </p:nvPicPr>
        <p:blipFill>
          <a:blip r:embed="rId2"/>
          <a:stretch>
            <a:fillRect/>
          </a:stretch>
        </p:blipFill>
        <p:spPr>
          <a:xfrm>
            <a:off x="3982084" y="3729160"/>
            <a:ext cx="1907614" cy="267488"/>
          </a:xfrm>
          <a:prstGeom prst="rect">
            <a:avLst/>
          </a:prstGeom>
        </p:spPr>
      </p:pic>
    </p:spTree>
    <p:extLst>
      <p:ext uri="{BB962C8B-B14F-4D97-AF65-F5344CB8AC3E}">
        <p14:creationId xmlns:p14="http://schemas.microsoft.com/office/powerpoint/2010/main" val="3745109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ED85B-9A5B-DADF-65DB-571177257852}"/>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2717A9B0-21C5-EE66-5F48-9F2ADBDD7992}"/>
              </a:ext>
            </a:extLst>
          </p:cNvPr>
          <p:cNvSpPr>
            <a:spLocks noGrp="1"/>
          </p:cNvSpPr>
          <p:nvPr>
            <p:ph idx="1"/>
          </p:nvPr>
        </p:nvSpPr>
        <p:spPr/>
        <p:txBody>
          <a:bodyPr/>
          <a:lstStyle/>
          <a:p>
            <a:pPr marL="0" indent="0">
              <a:buNone/>
            </a:pPr>
            <a:r>
              <a:rPr lang="en-US" dirty="0">
                <a:solidFill>
                  <a:srgbClr val="000000"/>
                </a:solidFill>
                <a:latin typeface="Calibri "/>
              </a:rPr>
              <a:t>Default statistical family to use to fit the model is gaussian but other options include binomial, Gamma, and </a:t>
            </a:r>
            <a:r>
              <a:rPr lang="en-US" dirty="0" err="1">
                <a:solidFill>
                  <a:srgbClr val="000000"/>
                </a:solidFill>
                <a:latin typeface="Calibri "/>
              </a:rPr>
              <a:t>poisson</a:t>
            </a:r>
            <a:r>
              <a:rPr lang="en-US" dirty="0">
                <a:solidFill>
                  <a:srgbClr val="000000"/>
                </a:solidFill>
                <a:latin typeface="Calibri "/>
              </a:rPr>
              <a:t> among others. </a:t>
            </a:r>
          </a:p>
          <a:p>
            <a:pPr marL="0" indent="0">
              <a:buNone/>
            </a:pPr>
            <a:r>
              <a:rPr lang="en-US" altLang="en-US" dirty="0">
                <a:solidFill>
                  <a:srgbClr val="000000"/>
                </a:solidFill>
                <a:latin typeface="Calibri "/>
              </a:rPr>
              <a:t>The following are three popular examples of GLMs</a:t>
            </a:r>
          </a:p>
          <a:p>
            <a:r>
              <a:rPr lang="en-GB" dirty="0">
                <a:solidFill>
                  <a:srgbClr val="000000"/>
                </a:solidFill>
                <a:latin typeface="Calibri "/>
              </a:rPr>
              <a:t>simple Linear Regression</a:t>
            </a:r>
          </a:p>
          <a:p>
            <a:r>
              <a:rPr lang="en-GB" dirty="0">
                <a:solidFill>
                  <a:srgbClr val="000000"/>
                </a:solidFill>
                <a:latin typeface="Calibri "/>
              </a:rPr>
              <a:t>Binary Logistic Regression</a:t>
            </a:r>
          </a:p>
          <a:p>
            <a:r>
              <a:rPr lang="en-GB" dirty="0">
                <a:solidFill>
                  <a:srgbClr val="000000"/>
                </a:solidFill>
                <a:latin typeface="Calibri "/>
              </a:rPr>
              <a:t>Poisson Regression</a:t>
            </a:r>
          </a:p>
          <a:p>
            <a:endParaRPr lang="en-GB" b="0" i="0" dirty="0">
              <a:solidFill>
                <a:srgbClr val="3B444F"/>
              </a:solidFill>
              <a:effectLst/>
              <a:latin typeface="open-sans"/>
            </a:endParaRPr>
          </a:p>
          <a:p>
            <a:pPr marL="0" indent="0">
              <a:buNone/>
            </a:pPr>
            <a:endParaRPr lang="en-GB" dirty="0"/>
          </a:p>
        </p:txBody>
      </p:sp>
    </p:spTree>
    <p:extLst>
      <p:ext uri="{BB962C8B-B14F-4D97-AF65-F5344CB8AC3E}">
        <p14:creationId xmlns:p14="http://schemas.microsoft.com/office/powerpoint/2010/main" val="3775813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math problem&#10;&#10;Description automatically generated">
            <a:extLst>
              <a:ext uri="{FF2B5EF4-FFF2-40B4-BE49-F238E27FC236}">
                <a16:creationId xmlns:a16="http://schemas.microsoft.com/office/drawing/2014/main" id="{690300EE-AEDB-A70F-5DA6-ED1B4BD332FE}"/>
              </a:ext>
            </a:extLst>
          </p:cNvPr>
          <p:cNvPicPr>
            <a:picLocks noGrp="1" noChangeAspect="1"/>
          </p:cNvPicPr>
          <p:nvPr>
            <p:ph idx="1"/>
          </p:nvPr>
        </p:nvPicPr>
        <p:blipFill rotWithShape="1">
          <a:blip r:embed="rId2"/>
          <a:srcRect b="4273"/>
          <a:stretch/>
        </p:blipFill>
        <p:spPr>
          <a:xfrm>
            <a:off x="811821" y="457200"/>
            <a:ext cx="10568357" cy="5943600"/>
          </a:xfrm>
          <a:prstGeom prst="rect">
            <a:avLst/>
          </a:prstGeom>
        </p:spPr>
      </p:pic>
    </p:spTree>
    <p:extLst>
      <p:ext uri="{BB962C8B-B14F-4D97-AF65-F5344CB8AC3E}">
        <p14:creationId xmlns:p14="http://schemas.microsoft.com/office/powerpoint/2010/main" val="2597080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math equations on a white background&#10;&#10;Description automatically generated">
            <a:extLst>
              <a:ext uri="{FF2B5EF4-FFF2-40B4-BE49-F238E27FC236}">
                <a16:creationId xmlns:a16="http://schemas.microsoft.com/office/drawing/2014/main" id="{000E5135-2DED-7ABE-C1F1-9F94746514F1}"/>
              </a:ext>
            </a:extLst>
          </p:cNvPr>
          <p:cNvPicPr>
            <a:picLocks noGrp="1" noChangeAspect="1"/>
          </p:cNvPicPr>
          <p:nvPr>
            <p:ph idx="1"/>
          </p:nvPr>
        </p:nvPicPr>
        <p:blipFill>
          <a:blip r:embed="rId2"/>
          <a:stretch>
            <a:fillRect/>
          </a:stretch>
        </p:blipFill>
        <p:spPr>
          <a:xfrm>
            <a:off x="643467" y="825416"/>
            <a:ext cx="10905066" cy="5207166"/>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83986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B64080BB-68DC-C4FA-22D7-A4150B69B0E6}"/>
              </a:ext>
            </a:extLst>
          </p:cNvPr>
          <p:cNvPicPr>
            <a:picLocks noGrp="1" noChangeAspect="1"/>
          </p:cNvPicPr>
          <p:nvPr>
            <p:ph idx="1"/>
          </p:nvPr>
        </p:nvPicPr>
        <p:blipFill>
          <a:blip r:embed="rId2"/>
          <a:stretch>
            <a:fillRect/>
          </a:stretch>
        </p:blipFill>
        <p:spPr>
          <a:xfrm>
            <a:off x="643467" y="1288881"/>
            <a:ext cx="10905066" cy="4280236"/>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0309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0433A-36B2-9D3D-0EC5-F06E377301F9}"/>
              </a:ext>
            </a:extLst>
          </p:cNvPr>
          <p:cNvSpPr>
            <a:spLocks noGrp="1"/>
          </p:cNvSpPr>
          <p:nvPr>
            <p:ph type="title"/>
          </p:nvPr>
        </p:nvSpPr>
        <p:spPr>
          <a:xfrm>
            <a:off x="838200" y="365125"/>
            <a:ext cx="10515600" cy="1011612"/>
          </a:xfrm>
        </p:spPr>
        <p:txBody>
          <a:bodyPr/>
          <a:lstStyle/>
          <a:p>
            <a:r>
              <a:rPr lang="en-GB" dirty="0"/>
              <a:t>General conception</a:t>
            </a:r>
          </a:p>
        </p:txBody>
      </p:sp>
      <p:sp>
        <p:nvSpPr>
          <p:cNvPr id="3" name="Content Placeholder 2">
            <a:extLst>
              <a:ext uri="{FF2B5EF4-FFF2-40B4-BE49-F238E27FC236}">
                <a16:creationId xmlns:a16="http://schemas.microsoft.com/office/drawing/2014/main" id="{88FB4D6C-DB3D-4A82-F9AA-F7AB87F3CA2B}"/>
              </a:ext>
            </a:extLst>
          </p:cNvPr>
          <p:cNvSpPr>
            <a:spLocks noGrp="1"/>
          </p:cNvSpPr>
          <p:nvPr>
            <p:ph idx="1"/>
          </p:nvPr>
        </p:nvSpPr>
        <p:spPr>
          <a:xfrm>
            <a:off x="838200" y="1284270"/>
            <a:ext cx="10515600" cy="4892693"/>
          </a:xfrm>
        </p:spPr>
        <p:txBody>
          <a:bodyPr>
            <a:normAutofit fontScale="85000" lnSpcReduction="20000"/>
          </a:bodyPr>
          <a:lstStyle/>
          <a:p>
            <a:pPr marL="0" indent="0">
              <a:buNone/>
            </a:pPr>
            <a:r>
              <a:rPr lang="en-US" dirty="0"/>
              <a:t>General use </a:t>
            </a:r>
            <a:r>
              <a:rPr lang="en-US" dirty="0" err="1"/>
              <a:t>glm</a:t>
            </a:r>
            <a:r>
              <a:rPr lang="en-US" dirty="0"/>
              <a:t> fits generalized linear models of y with covariates x: </a:t>
            </a:r>
          </a:p>
          <a:p>
            <a:pPr marL="0" indent="0">
              <a:buNone/>
            </a:pPr>
            <a:r>
              <a:rPr lang="en-US" dirty="0"/>
              <a:t>                                   g{E(y)}= xβ, y ∼ F </a:t>
            </a:r>
          </a:p>
          <a:p>
            <a:pPr marL="0" indent="0">
              <a:buNone/>
            </a:pPr>
            <a:r>
              <a:rPr lang="en-US" dirty="0"/>
              <a:t>g( ) is called the link function, and F is the distributional family. Substituting various definitions for g( ) and F results in a surprising array of models. For instance, if y is distributed as Gaussian (normal) and g( ) is the identity function, we have</a:t>
            </a:r>
          </a:p>
          <a:p>
            <a:pPr marL="0" indent="0">
              <a:buNone/>
            </a:pPr>
            <a:r>
              <a:rPr lang="en-US" dirty="0"/>
              <a:t>                                   E(y) = xβ, y ∼ Normal </a:t>
            </a:r>
          </a:p>
          <a:p>
            <a:pPr marL="0" indent="0">
              <a:buNone/>
            </a:pPr>
            <a:r>
              <a:rPr lang="en-US" dirty="0"/>
              <a:t>or linear regression. If g( ) is the logit function and y is distributed as Bernoulli, we have</a:t>
            </a:r>
          </a:p>
          <a:p>
            <a:pPr marL="0" indent="0">
              <a:buNone/>
            </a:pPr>
            <a:r>
              <a:rPr lang="en-US" dirty="0"/>
              <a:t>                                  logit{E(y)} = xβ, y ∼ Bernoulli </a:t>
            </a:r>
          </a:p>
          <a:p>
            <a:pPr marL="0" indent="0">
              <a:buNone/>
            </a:pPr>
            <a:r>
              <a:rPr lang="en-US" dirty="0"/>
              <a:t>or logistic regression. If g( ) is the natural log function and y is distributed as Poisson, we have </a:t>
            </a:r>
          </a:p>
          <a:p>
            <a:pPr marL="0" indent="0">
              <a:buNone/>
            </a:pPr>
            <a:r>
              <a:rPr lang="en-US" dirty="0"/>
              <a:t>                                 ln{E(y)} = xβ, y ∼ Poisson </a:t>
            </a:r>
          </a:p>
          <a:p>
            <a:pPr marL="0" indent="0">
              <a:buNone/>
            </a:pPr>
            <a:r>
              <a:rPr lang="en-US" dirty="0"/>
              <a:t>or Poisson regression, also known as the log-linear model. Other combinations are possible.</a:t>
            </a:r>
            <a:endParaRPr lang="en-GB" dirty="0"/>
          </a:p>
        </p:txBody>
      </p:sp>
    </p:spTree>
    <p:extLst>
      <p:ext uri="{BB962C8B-B14F-4D97-AF65-F5344CB8AC3E}">
        <p14:creationId xmlns:p14="http://schemas.microsoft.com/office/powerpoint/2010/main" val="35081783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C98AF-3487-7B2B-F851-A7D9873E2D46}"/>
              </a:ext>
            </a:extLst>
          </p:cNvPr>
          <p:cNvSpPr>
            <a:spLocks noGrp="1"/>
          </p:cNvSpPr>
          <p:nvPr>
            <p:ph type="title"/>
          </p:nvPr>
        </p:nvSpPr>
        <p:spPr/>
        <p:txBody>
          <a:bodyPr>
            <a:normAutofit/>
          </a:bodyPr>
          <a:lstStyle/>
          <a:p>
            <a:r>
              <a:rPr lang="en-US" i="0" dirty="0">
                <a:solidFill>
                  <a:srgbClr val="3B444F"/>
                </a:solidFill>
                <a:effectLst/>
              </a:rPr>
              <a:t>Summary of advantages of GLMs over traditional (OLS) regression </a:t>
            </a:r>
            <a:endParaRPr lang="en-GB" dirty="0"/>
          </a:p>
        </p:txBody>
      </p:sp>
      <p:sp>
        <p:nvSpPr>
          <p:cNvPr id="3" name="Content Placeholder 2">
            <a:extLst>
              <a:ext uri="{FF2B5EF4-FFF2-40B4-BE49-F238E27FC236}">
                <a16:creationId xmlns:a16="http://schemas.microsoft.com/office/drawing/2014/main" id="{F8DB8002-81CF-9B9E-477D-656D72DC643B}"/>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en-US" b="0" i="0" dirty="0">
                <a:solidFill>
                  <a:srgbClr val="3B444F"/>
                </a:solidFill>
                <a:effectLst/>
                <a:latin typeface="Calibri "/>
              </a:rPr>
              <a:t>We do not need to transform the response to have a normal distribution.</a:t>
            </a:r>
          </a:p>
          <a:p>
            <a:pPr algn="l">
              <a:buFont typeface="Arial" panose="020B0604020202020204" pitchFamily="34" charset="0"/>
              <a:buChar char="•"/>
            </a:pPr>
            <a:r>
              <a:rPr lang="en-US" b="0" i="0" dirty="0">
                <a:solidFill>
                  <a:srgbClr val="3B444F"/>
                </a:solidFill>
                <a:effectLst/>
                <a:latin typeface="Calibri "/>
              </a:rPr>
              <a:t>The choice of link is separate from the choice of random component, giving us more flexibility in modeling.</a:t>
            </a:r>
          </a:p>
          <a:p>
            <a:pPr algn="l">
              <a:buFont typeface="Arial" panose="020B0604020202020204" pitchFamily="34" charset="0"/>
              <a:buChar char="•"/>
            </a:pPr>
            <a:r>
              <a:rPr lang="en-US" b="0" i="0" dirty="0">
                <a:solidFill>
                  <a:srgbClr val="3B444F"/>
                </a:solidFill>
                <a:effectLst/>
                <a:latin typeface="Calibri "/>
              </a:rPr>
              <a:t>The models are fitted via maximum likelihood estimation, so likelihood functions and parameter estimates benefit from asymptotic normal and chi-square distributions.</a:t>
            </a:r>
          </a:p>
          <a:p>
            <a:pPr algn="l">
              <a:buFont typeface="Arial" panose="020B0604020202020204" pitchFamily="34" charset="0"/>
              <a:buChar char="•"/>
            </a:pPr>
            <a:r>
              <a:rPr lang="en-US" b="0" i="0" dirty="0">
                <a:solidFill>
                  <a:srgbClr val="3B444F"/>
                </a:solidFill>
                <a:effectLst/>
                <a:latin typeface="Calibri "/>
              </a:rPr>
              <a:t>All the inference tools and model checking that we will discuss for logistic and Poisson regression models apply for other GLMs too; e.g., Wald and Likelihood ratio tests, deviance, residuals, confidence intervals, and overdispersion.</a:t>
            </a:r>
          </a:p>
          <a:p>
            <a:pPr algn="l">
              <a:buFont typeface="Arial" panose="020B0604020202020204" pitchFamily="34" charset="0"/>
              <a:buChar char="•"/>
            </a:pPr>
            <a:r>
              <a:rPr lang="en-US" b="0" i="0" dirty="0">
                <a:solidFill>
                  <a:srgbClr val="3B444F"/>
                </a:solidFill>
                <a:effectLst/>
                <a:latin typeface="Calibri "/>
              </a:rPr>
              <a:t>There is often one procedure in a software package to capture all the models listed above, e.g. PROC GENMOD in SAS or </a:t>
            </a:r>
            <a:r>
              <a:rPr lang="en-US" b="0" i="0" dirty="0" err="1">
                <a:solidFill>
                  <a:srgbClr val="3B444F"/>
                </a:solidFill>
                <a:effectLst/>
                <a:latin typeface="Calibri "/>
              </a:rPr>
              <a:t>glm</a:t>
            </a:r>
            <a:r>
              <a:rPr lang="en-US" b="0" i="0" dirty="0">
                <a:solidFill>
                  <a:srgbClr val="3B444F"/>
                </a:solidFill>
                <a:effectLst/>
                <a:latin typeface="Calibri "/>
              </a:rPr>
              <a:t>() in R, etc., with options to vary the three components</a:t>
            </a:r>
          </a:p>
          <a:p>
            <a:endParaRPr lang="en-GB" dirty="0"/>
          </a:p>
        </p:txBody>
      </p:sp>
    </p:spTree>
    <p:extLst>
      <p:ext uri="{BB962C8B-B14F-4D97-AF65-F5344CB8AC3E}">
        <p14:creationId xmlns:p14="http://schemas.microsoft.com/office/powerpoint/2010/main" val="2637580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5D2FA2C-0F3E-802F-4A56-7B66BD6E95C3}"/>
              </a:ext>
            </a:extLst>
          </p:cNvPr>
          <p:cNvPicPr>
            <a:picLocks noChangeAspect="1"/>
          </p:cNvPicPr>
          <p:nvPr/>
        </p:nvPicPr>
        <p:blipFill rotWithShape="1">
          <a:blip r:embed="rId2"/>
          <a:srcRect l="596"/>
          <a:stretch/>
        </p:blipFill>
        <p:spPr>
          <a:xfrm>
            <a:off x="2522358" y="10"/>
            <a:ext cx="9669642" cy="6857990"/>
          </a:xfrm>
          <a:prstGeom prst="rect">
            <a:avLst/>
          </a:prstGeom>
        </p:spPr>
      </p:pic>
      <p:sp>
        <p:nvSpPr>
          <p:cNvPr id="11"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706163D-D05E-5628-A743-2F4FC874C8C4}"/>
              </a:ext>
            </a:extLst>
          </p:cNvPr>
          <p:cNvSpPr>
            <a:spLocks noGrp="1"/>
          </p:cNvSpPr>
          <p:nvPr>
            <p:ph type="ctrTitle"/>
          </p:nvPr>
        </p:nvSpPr>
        <p:spPr>
          <a:xfrm>
            <a:off x="952228" y="743447"/>
            <a:ext cx="3973385" cy="3692028"/>
          </a:xfrm>
          <a:noFill/>
        </p:spPr>
        <p:txBody>
          <a:bodyPr>
            <a:normAutofit/>
          </a:bodyPr>
          <a:lstStyle/>
          <a:p>
            <a:pPr algn="l"/>
            <a:r>
              <a:rPr lang="en-GB" sz="5200" dirty="0"/>
              <a:t>Linear model (LM)</a:t>
            </a:r>
          </a:p>
        </p:txBody>
      </p:sp>
    </p:spTree>
    <p:extLst>
      <p:ext uri="{BB962C8B-B14F-4D97-AF65-F5344CB8AC3E}">
        <p14:creationId xmlns:p14="http://schemas.microsoft.com/office/powerpoint/2010/main" val="3055670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83F21-C30F-735F-8EB8-5235053C9460}"/>
              </a:ext>
            </a:extLst>
          </p:cNvPr>
          <p:cNvSpPr>
            <a:spLocks noGrp="1"/>
          </p:cNvSpPr>
          <p:nvPr>
            <p:ph type="title"/>
          </p:nvPr>
        </p:nvSpPr>
        <p:spPr/>
        <p:txBody>
          <a:bodyPr/>
          <a:lstStyle/>
          <a:p>
            <a:r>
              <a:rPr lang="en-US" dirty="0"/>
              <a:t>Examples in medicine or  </a:t>
            </a:r>
            <a:endParaRPr lang="en-GB" dirty="0"/>
          </a:p>
        </p:txBody>
      </p:sp>
      <p:sp>
        <p:nvSpPr>
          <p:cNvPr id="3" name="Text Placeholder 2">
            <a:extLst>
              <a:ext uri="{FF2B5EF4-FFF2-40B4-BE49-F238E27FC236}">
                <a16:creationId xmlns:a16="http://schemas.microsoft.com/office/drawing/2014/main" id="{19E005DB-7DBA-C7E6-CC5D-B9B4C5AC9720}"/>
              </a:ext>
            </a:extLst>
          </p:cNvPr>
          <p:cNvSpPr>
            <a:spLocks noGrp="1"/>
          </p:cNvSpPr>
          <p:nvPr>
            <p:ph type="body" idx="1"/>
          </p:nvPr>
        </p:nvSpPr>
        <p:spPr/>
        <p:txBody>
          <a:bodyPr/>
          <a:lstStyle/>
          <a:p>
            <a:r>
              <a:rPr lang="en-US" dirty="0"/>
              <a:t>Count data</a:t>
            </a:r>
            <a:endParaRPr lang="en-GB" dirty="0"/>
          </a:p>
        </p:txBody>
      </p:sp>
      <p:sp>
        <p:nvSpPr>
          <p:cNvPr id="4" name="Content Placeholder 3">
            <a:extLst>
              <a:ext uri="{FF2B5EF4-FFF2-40B4-BE49-F238E27FC236}">
                <a16:creationId xmlns:a16="http://schemas.microsoft.com/office/drawing/2014/main" id="{1DA74CA4-0723-05AC-B216-E0EAE3BF19F3}"/>
              </a:ext>
            </a:extLst>
          </p:cNvPr>
          <p:cNvSpPr>
            <a:spLocks noGrp="1"/>
          </p:cNvSpPr>
          <p:nvPr>
            <p:ph sz="half" idx="2"/>
          </p:nvPr>
        </p:nvSpPr>
        <p:spPr/>
        <p:txBody>
          <a:bodyPr>
            <a:normAutofit/>
          </a:bodyPr>
          <a:lstStyle/>
          <a:p>
            <a:r>
              <a:rPr lang="en-US" dirty="0"/>
              <a:t>number of side effects after treatment </a:t>
            </a:r>
          </a:p>
          <a:p>
            <a:r>
              <a:rPr lang="en-US" dirty="0"/>
              <a:t>number of living piglets in a litter</a:t>
            </a:r>
          </a:p>
          <a:p>
            <a:r>
              <a:rPr lang="en-US" dirty="0"/>
              <a:t>number of episodes in multiple sclerosis patients </a:t>
            </a:r>
          </a:p>
          <a:p>
            <a:pPr marL="0" indent="0">
              <a:buNone/>
            </a:pPr>
            <a:endParaRPr lang="en-US" dirty="0"/>
          </a:p>
        </p:txBody>
      </p:sp>
      <p:sp>
        <p:nvSpPr>
          <p:cNvPr id="5" name="Text Placeholder 4">
            <a:extLst>
              <a:ext uri="{FF2B5EF4-FFF2-40B4-BE49-F238E27FC236}">
                <a16:creationId xmlns:a16="http://schemas.microsoft.com/office/drawing/2014/main" id="{D71030EF-6A9D-DB87-5E38-E4977C72A186}"/>
              </a:ext>
            </a:extLst>
          </p:cNvPr>
          <p:cNvSpPr>
            <a:spLocks noGrp="1"/>
          </p:cNvSpPr>
          <p:nvPr>
            <p:ph type="body" sz="quarter" idx="3"/>
          </p:nvPr>
        </p:nvSpPr>
        <p:spPr/>
        <p:txBody>
          <a:bodyPr/>
          <a:lstStyle/>
          <a:p>
            <a:r>
              <a:rPr lang="en-US" dirty="0"/>
              <a:t>Binary data</a:t>
            </a:r>
            <a:endParaRPr lang="en-GB" dirty="0"/>
          </a:p>
        </p:txBody>
      </p:sp>
      <p:sp>
        <p:nvSpPr>
          <p:cNvPr id="6" name="Content Placeholder 5">
            <a:extLst>
              <a:ext uri="{FF2B5EF4-FFF2-40B4-BE49-F238E27FC236}">
                <a16:creationId xmlns:a16="http://schemas.microsoft.com/office/drawing/2014/main" id="{00AB3300-CD89-AA36-427E-6EBAFE801EA3}"/>
              </a:ext>
            </a:extLst>
          </p:cNvPr>
          <p:cNvSpPr>
            <a:spLocks noGrp="1"/>
          </p:cNvSpPr>
          <p:nvPr>
            <p:ph sz="quarter" idx="4"/>
          </p:nvPr>
        </p:nvSpPr>
        <p:spPr/>
        <p:txBody>
          <a:bodyPr>
            <a:normAutofit/>
          </a:bodyPr>
          <a:lstStyle/>
          <a:p>
            <a:r>
              <a:rPr lang="en-US" dirty="0"/>
              <a:t>Presence (yes/no) of respiratory infection in children</a:t>
            </a:r>
          </a:p>
          <a:p>
            <a:r>
              <a:rPr lang="en-US" dirty="0"/>
              <a:t>Pain relief (yes/no) after analgesic treatment </a:t>
            </a:r>
          </a:p>
          <a:p>
            <a:r>
              <a:rPr lang="en-US" dirty="0"/>
              <a:t>Correct solution (yes/no) to a task or test question</a:t>
            </a:r>
            <a:endParaRPr lang="en-GB" dirty="0"/>
          </a:p>
        </p:txBody>
      </p:sp>
    </p:spTree>
    <p:extLst>
      <p:ext uri="{BB962C8B-B14F-4D97-AF65-F5344CB8AC3E}">
        <p14:creationId xmlns:p14="http://schemas.microsoft.com/office/powerpoint/2010/main" val="36452832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6F9D3-BFC9-53B1-5994-F3AF20D0AD2B}"/>
              </a:ext>
            </a:extLst>
          </p:cNvPr>
          <p:cNvSpPr>
            <a:spLocks noGrp="1"/>
          </p:cNvSpPr>
          <p:nvPr>
            <p:ph type="title"/>
          </p:nvPr>
        </p:nvSpPr>
        <p:spPr/>
        <p:txBody>
          <a:bodyPr/>
          <a:lstStyle/>
          <a:p>
            <a:r>
              <a:rPr lang="en-US" dirty="0"/>
              <a:t>Example in Marketing</a:t>
            </a:r>
            <a:endParaRPr lang="en-GB" dirty="0"/>
          </a:p>
        </p:txBody>
      </p:sp>
      <p:sp>
        <p:nvSpPr>
          <p:cNvPr id="3" name="Content Placeholder 2">
            <a:extLst>
              <a:ext uri="{FF2B5EF4-FFF2-40B4-BE49-F238E27FC236}">
                <a16:creationId xmlns:a16="http://schemas.microsoft.com/office/drawing/2014/main" id="{CDD3FEF9-966C-D5A4-2C0C-4D18BC8FE6B6}"/>
              </a:ext>
            </a:extLst>
          </p:cNvPr>
          <p:cNvSpPr>
            <a:spLocks noGrp="1"/>
          </p:cNvSpPr>
          <p:nvPr>
            <p:ph idx="1"/>
          </p:nvPr>
        </p:nvSpPr>
        <p:spPr>
          <a:xfrm>
            <a:off x="838200" y="2908453"/>
            <a:ext cx="10515600" cy="3268510"/>
          </a:xfrm>
        </p:spPr>
        <p:txBody>
          <a:bodyPr/>
          <a:lstStyle/>
          <a:p>
            <a:r>
              <a:rPr lang="en-US" b="0" i="0" dirty="0">
                <a:solidFill>
                  <a:srgbClr val="161616"/>
                </a:solidFill>
                <a:effectLst/>
                <a:latin typeface="Calibri "/>
              </a:rPr>
              <a:t>A shipping company can use generalized linear models to fit a Poisson regression to damage counts for several types of ships constructed in different time periods, and the resulting model can help determine which ship types are most prone to damage.</a:t>
            </a:r>
            <a:endParaRPr lang="en-GB" dirty="0">
              <a:latin typeface="Calibri "/>
            </a:endParaRPr>
          </a:p>
        </p:txBody>
      </p:sp>
    </p:spTree>
    <p:extLst>
      <p:ext uri="{BB962C8B-B14F-4D97-AF65-F5344CB8AC3E}">
        <p14:creationId xmlns:p14="http://schemas.microsoft.com/office/powerpoint/2010/main" val="23728268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B099F7-94BE-375E-17A2-01446EBEC95F}"/>
              </a:ext>
            </a:extLst>
          </p:cNvPr>
          <p:cNvSpPr>
            <a:spLocks noGrp="1"/>
          </p:cNvSpPr>
          <p:nvPr>
            <p:ph type="title"/>
          </p:nvPr>
        </p:nvSpPr>
        <p:spPr>
          <a:xfrm>
            <a:off x="838201" y="643467"/>
            <a:ext cx="3888526" cy="1800526"/>
          </a:xfrm>
        </p:spPr>
        <p:txBody>
          <a:bodyPr>
            <a:normAutofit/>
          </a:bodyPr>
          <a:lstStyle/>
          <a:p>
            <a:r>
              <a:rPr lang="en-US" sz="4000" b="0" i="0" dirty="0">
                <a:effectLst/>
              </a:rPr>
              <a:t>Example with R </a:t>
            </a:r>
            <a:endParaRPr lang="en-GB" sz="4000" dirty="0"/>
          </a:p>
        </p:txBody>
      </p:sp>
      <p:sp>
        <p:nvSpPr>
          <p:cNvPr id="3" name="Content Placeholder 2">
            <a:extLst>
              <a:ext uri="{FF2B5EF4-FFF2-40B4-BE49-F238E27FC236}">
                <a16:creationId xmlns:a16="http://schemas.microsoft.com/office/drawing/2014/main" id="{8068BE0B-900D-14E2-87C0-068B9AADD9D4}"/>
              </a:ext>
            </a:extLst>
          </p:cNvPr>
          <p:cNvSpPr>
            <a:spLocks noGrp="1"/>
          </p:cNvSpPr>
          <p:nvPr>
            <p:ph idx="1"/>
          </p:nvPr>
        </p:nvSpPr>
        <p:spPr>
          <a:xfrm>
            <a:off x="838201" y="2623381"/>
            <a:ext cx="3888528" cy="3553581"/>
          </a:xfrm>
        </p:spPr>
        <p:txBody>
          <a:bodyPr>
            <a:normAutofit/>
          </a:bodyPr>
          <a:lstStyle/>
          <a:p>
            <a:pPr marL="0" indent="0" fontAlgn="base">
              <a:buNone/>
            </a:pPr>
            <a:r>
              <a:rPr lang="en-US" sz="2000" b="0" i="0" dirty="0">
                <a:effectLst/>
                <a:latin typeface="Calibri "/>
              </a:rPr>
              <a:t>we’ll use the built-in </a:t>
            </a:r>
            <a:r>
              <a:rPr lang="en-US" sz="2000" b="0" i="0" u="none" strike="noStrike" dirty="0" err="1">
                <a:effectLst/>
                <a:latin typeface="Calibri "/>
                <a:hlinkClick r:id="rId3"/>
              </a:rPr>
              <a:t>mtcars</a:t>
            </a:r>
            <a:r>
              <a:rPr lang="en-US" sz="2000" b="0" i="0" dirty="0">
                <a:effectLst/>
                <a:latin typeface="Calibri "/>
              </a:rPr>
              <a:t> dataset in R:</a:t>
            </a:r>
          </a:p>
          <a:p>
            <a:pPr marL="0" indent="0" fontAlgn="base">
              <a:buNone/>
            </a:pPr>
            <a:endParaRPr lang="en-US" sz="2000" b="0" i="0" dirty="0">
              <a:effectLst/>
              <a:latin typeface="Lato" panose="020F0502020204030203" pitchFamily="34" charset="0"/>
            </a:endParaRPr>
          </a:p>
        </p:txBody>
      </p:sp>
      <p:pic>
        <p:nvPicPr>
          <p:cNvPr id="6" name="Picture 5">
            <a:extLst>
              <a:ext uri="{FF2B5EF4-FFF2-40B4-BE49-F238E27FC236}">
                <a16:creationId xmlns:a16="http://schemas.microsoft.com/office/drawing/2014/main" id="{7F14ECD8-46FB-3E06-1D1C-E4BE335F8B46}"/>
              </a:ext>
            </a:extLst>
          </p:cNvPr>
          <p:cNvPicPr>
            <a:picLocks noChangeAspect="1"/>
          </p:cNvPicPr>
          <p:nvPr/>
        </p:nvPicPr>
        <p:blipFill>
          <a:blip r:embed="rId4"/>
          <a:stretch>
            <a:fillRect/>
          </a:stretch>
        </p:blipFill>
        <p:spPr>
          <a:xfrm>
            <a:off x="5288280" y="320040"/>
            <a:ext cx="6203427" cy="6355080"/>
          </a:xfrm>
          <a:prstGeom prst="rect">
            <a:avLst/>
          </a:prstGeom>
        </p:spPr>
      </p:pic>
    </p:spTree>
    <p:extLst>
      <p:ext uri="{BB962C8B-B14F-4D97-AF65-F5344CB8AC3E}">
        <p14:creationId xmlns:p14="http://schemas.microsoft.com/office/powerpoint/2010/main" val="3200228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DA6F3-1D7D-479F-915D-5CEBFE90C963}"/>
              </a:ext>
            </a:extLst>
          </p:cNvPr>
          <p:cNvSpPr>
            <a:spLocks noGrp="1"/>
          </p:cNvSpPr>
          <p:nvPr>
            <p:ph type="title"/>
          </p:nvPr>
        </p:nvSpPr>
        <p:spPr/>
        <p:txBody>
          <a:bodyPr/>
          <a:lstStyle/>
          <a:p>
            <a:r>
              <a:rPr lang="en-US" i="0" dirty="0">
                <a:solidFill>
                  <a:srgbClr val="000000"/>
                </a:solidFill>
                <a:effectLst/>
              </a:rPr>
              <a:t>Coefficients &amp; P-Values</a:t>
            </a:r>
            <a:endParaRPr lang="en-GB" dirty="0"/>
          </a:p>
        </p:txBody>
      </p:sp>
      <p:sp>
        <p:nvSpPr>
          <p:cNvPr id="3" name="Content Placeholder 2">
            <a:extLst>
              <a:ext uri="{FF2B5EF4-FFF2-40B4-BE49-F238E27FC236}">
                <a16:creationId xmlns:a16="http://schemas.microsoft.com/office/drawing/2014/main" id="{CC152E42-2746-5EE6-F543-35918F162B4D}"/>
              </a:ext>
            </a:extLst>
          </p:cNvPr>
          <p:cNvSpPr>
            <a:spLocks noGrp="1"/>
          </p:cNvSpPr>
          <p:nvPr>
            <p:ph idx="1"/>
          </p:nvPr>
        </p:nvSpPr>
        <p:spPr/>
        <p:txBody>
          <a:bodyPr>
            <a:normAutofit fontScale="70000" lnSpcReduction="20000"/>
          </a:bodyPr>
          <a:lstStyle/>
          <a:p>
            <a:pPr marL="0" indent="0" algn="l" fontAlgn="base">
              <a:buNone/>
            </a:pPr>
            <a:r>
              <a:rPr lang="en-US" b="0" i="0" dirty="0">
                <a:solidFill>
                  <a:srgbClr val="000000"/>
                </a:solidFill>
                <a:effectLst/>
                <a:latin typeface="Calibri "/>
              </a:rPr>
              <a:t>The </a:t>
            </a:r>
            <a:r>
              <a:rPr lang="en-US" b="1" i="0" dirty="0">
                <a:solidFill>
                  <a:srgbClr val="000000"/>
                </a:solidFill>
                <a:effectLst/>
                <a:latin typeface="Calibri "/>
              </a:rPr>
              <a:t>coefficient estimate</a:t>
            </a:r>
            <a:r>
              <a:rPr lang="en-US" b="0" i="0" dirty="0">
                <a:solidFill>
                  <a:srgbClr val="000000"/>
                </a:solidFill>
                <a:effectLst/>
                <a:latin typeface="Calibri "/>
              </a:rPr>
              <a:t> in the output indicate the average change in the log odds of the response variable associated with a one unit increase in each predictor </a:t>
            </a:r>
            <a:r>
              <a:rPr lang="en-US" b="0" i="0" dirty="0" err="1">
                <a:solidFill>
                  <a:srgbClr val="000000"/>
                </a:solidFill>
                <a:effectLst/>
                <a:latin typeface="Calibri "/>
              </a:rPr>
              <a:t>variable.For</a:t>
            </a:r>
            <a:r>
              <a:rPr lang="en-US" b="0" i="0" dirty="0">
                <a:solidFill>
                  <a:srgbClr val="000000"/>
                </a:solidFill>
                <a:effectLst/>
                <a:latin typeface="Calibri "/>
              </a:rPr>
              <a:t> example, a one unit increase in the predictor variable </a:t>
            </a:r>
            <a:r>
              <a:rPr lang="en-US" b="0" i="0" dirty="0" err="1">
                <a:solidFill>
                  <a:srgbClr val="000000"/>
                </a:solidFill>
                <a:effectLst/>
                <a:latin typeface="Calibri "/>
              </a:rPr>
              <a:t>disp</a:t>
            </a:r>
            <a:r>
              <a:rPr lang="en-US" b="0" i="0" dirty="0">
                <a:solidFill>
                  <a:srgbClr val="000000"/>
                </a:solidFill>
                <a:effectLst/>
                <a:latin typeface="Calibri "/>
              </a:rPr>
              <a:t> is associated with an average change of -0.09518 in the log odds of the response variable am taking on a value of 1. This means that higher values of </a:t>
            </a:r>
            <a:r>
              <a:rPr lang="en-US" b="0" i="0" dirty="0" err="1">
                <a:solidFill>
                  <a:srgbClr val="000000"/>
                </a:solidFill>
                <a:effectLst/>
                <a:latin typeface="Calibri "/>
              </a:rPr>
              <a:t>disp</a:t>
            </a:r>
            <a:r>
              <a:rPr lang="en-US" b="0" i="0" dirty="0">
                <a:solidFill>
                  <a:srgbClr val="000000"/>
                </a:solidFill>
                <a:effectLst/>
                <a:latin typeface="Calibri "/>
              </a:rPr>
              <a:t> are associated with a lower likelihood of the am variable taking on a value of 1.</a:t>
            </a:r>
            <a:endParaRPr lang="en-US" b="0" i="0" dirty="0">
              <a:solidFill>
                <a:srgbClr val="3D3D3D"/>
              </a:solidFill>
              <a:effectLst/>
              <a:latin typeface="Calibri "/>
            </a:endParaRPr>
          </a:p>
          <a:p>
            <a:pPr marL="0" indent="0" algn="l" fontAlgn="base">
              <a:buNone/>
            </a:pPr>
            <a:r>
              <a:rPr lang="en-US" b="0" i="0" dirty="0">
                <a:solidFill>
                  <a:srgbClr val="000000"/>
                </a:solidFill>
                <a:effectLst/>
                <a:latin typeface="Calibri "/>
              </a:rPr>
              <a:t>The </a:t>
            </a:r>
            <a:r>
              <a:rPr lang="en-US" b="1" i="0" dirty="0">
                <a:solidFill>
                  <a:srgbClr val="000000"/>
                </a:solidFill>
                <a:effectLst/>
                <a:latin typeface="Calibri "/>
              </a:rPr>
              <a:t>standard error</a:t>
            </a:r>
            <a:r>
              <a:rPr lang="en-US" b="0" i="0" dirty="0">
                <a:solidFill>
                  <a:srgbClr val="000000"/>
                </a:solidFill>
                <a:effectLst/>
                <a:latin typeface="Calibri "/>
              </a:rPr>
              <a:t> gives us an idea of the variability associated with the coefficient estimate. We then divide the coefficient estimate by the standard error to obtain a z </a:t>
            </a:r>
            <a:r>
              <a:rPr lang="en-US" b="0" i="0" dirty="0" err="1">
                <a:solidFill>
                  <a:srgbClr val="000000"/>
                </a:solidFill>
                <a:effectLst/>
                <a:latin typeface="Calibri "/>
              </a:rPr>
              <a:t>value.For</a:t>
            </a:r>
            <a:r>
              <a:rPr lang="en-US" b="0" i="0" dirty="0">
                <a:solidFill>
                  <a:srgbClr val="000000"/>
                </a:solidFill>
                <a:effectLst/>
                <a:latin typeface="Calibri "/>
              </a:rPr>
              <a:t> example, the </a:t>
            </a:r>
            <a:r>
              <a:rPr lang="en-US" b="1" i="0" dirty="0">
                <a:solidFill>
                  <a:srgbClr val="000000"/>
                </a:solidFill>
                <a:effectLst/>
                <a:latin typeface="Calibri "/>
              </a:rPr>
              <a:t>z value</a:t>
            </a:r>
            <a:r>
              <a:rPr lang="en-US" b="0" i="0" dirty="0">
                <a:solidFill>
                  <a:srgbClr val="000000"/>
                </a:solidFill>
                <a:effectLst/>
                <a:latin typeface="Calibri "/>
              </a:rPr>
              <a:t> for the predictor variable </a:t>
            </a:r>
            <a:r>
              <a:rPr lang="en-US" b="0" i="0" dirty="0" err="1">
                <a:solidFill>
                  <a:srgbClr val="000000"/>
                </a:solidFill>
                <a:effectLst/>
                <a:latin typeface="Calibri "/>
              </a:rPr>
              <a:t>disp</a:t>
            </a:r>
            <a:r>
              <a:rPr lang="en-US" b="0" i="0" dirty="0">
                <a:solidFill>
                  <a:srgbClr val="000000"/>
                </a:solidFill>
                <a:effectLst/>
                <a:latin typeface="Calibri "/>
              </a:rPr>
              <a:t> is calculated as -.09518 / .048 = -1.983.</a:t>
            </a:r>
            <a:endParaRPr lang="en-US" b="0" i="0" dirty="0">
              <a:solidFill>
                <a:srgbClr val="3D3D3D"/>
              </a:solidFill>
              <a:effectLst/>
              <a:latin typeface="Calibri "/>
            </a:endParaRPr>
          </a:p>
          <a:p>
            <a:pPr marL="0" indent="0" algn="l" fontAlgn="base">
              <a:buNone/>
            </a:pPr>
            <a:r>
              <a:rPr lang="en-US" b="0" i="0" dirty="0">
                <a:solidFill>
                  <a:srgbClr val="000000"/>
                </a:solidFill>
                <a:effectLst/>
                <a:latin typeface="Calibri "/>
              </a:rPr>
              <a:t>The </a:t>
            </a:r>
            <a:r>
              <a:rPr lang="en-US" b="1" i="0" dirty="0">
                <a:solidFill>
                  <a:srgbClr val="000000"/>
                </a:solidFill>
                <a:effectLst/>
                <a:latin typeface="Calibri "/>
              </a:rPr>
              <a:t>p-value</a:t>
            </a:r>
            <a:r>
              <a:rPr lang="en-US" b="0" i="0" dirty="0">
                <a:solidFill>
                  <a:srgbClr val="000000"/>
                </a:solidFill>
                <a:effectLst/>
                <a:latin typeface="Calibri "/>
              </a:rPr>
              <a:t> </a:t>
            </a:r>
            <a:r>
              <a:rPr lang="en-US" b="0" i="0" dirty="0" err="1">
                <a:solidFill>
                  <a:srgbClr val="000000"/>
                </a:solidFill>
                <a:effectLst/>
                <a:latin typeface="Calibri "/>
              </a:rPr>
              <a:t>Pr</a:t>
            </a:r>
            <a:r>
              <a:rPr lang="en-US" b="0" i="0" dirty="0">
                <a:solidFill>
                  <a:srgbClr val="000000"/>
                </a:solidFill>
                <a:effectLst/>
                <a:latin typeface="Calibri "/>
              </a:rPr>
              <a:t>(&gt;|z|) tells us the probability associated with a particular z value. This essentially tells us how well each predictor variable is able to predict the value of the response variable in the </a:t>
            </a:r>
            <a:r>
              <a:rPr lang="en-US" b="0" i="0" dirty="0" err="1">
                <a:solidFill>
                  <a:srgbClr val="000000"/>
                </a:solidFill>
                <a:effectLst/>
                <a:latin typeface="Calibri "/>
              </a:rPr>
              <a:t>model.For</a:t>
            </a:r>
            <a:r>
              <a:rPr lang="en-US" b="0" i="0" dirty="0">
                <a:solidFill>
                  <a:srgbClr val="000000"/>
                </a:solidFill>
                <a:effectLst/>
                <a:latin typeface="Calibri "/>
              </a:rPr>
              <a:t> example, the p-value associated with the z value for the </a:t>
            </a:r>
            <a:r>
              <a:rPr lang="en-US" b="0" i="0" dirty="0" err="1">
                <a:solidFill>
                  <a:srgbClr val="000000"/>
                </a:solidFill>
                <a:effectLst/>
                <a:latin typeface="Calibri "/>
              </a:rPr>
              <a:t>disp</a:t>
            </a:r>
            <a:r>
              <a:rPr lang="en-US" b="0" i="0" dirty="0">
                <a:solidFill>
                  <a:srgbClr val="000000"/>
                </a:solidFill>
                <a:effectLst/>
                <a:latin typeface="Calibri "/>
              </a:rPr>
              <a:t> variable is .0474. Since this value is less than .05, we would say that </a:t>
            </a:r>
            <a:r>
              <a:rPr lang="en-US" b="0" i="0" dirty="0" err="1">
                <a:solidFill>
                  <a:srgbClr val="000000"/>
                </a:solidFill>
                <a:effectLst/>
                <a:latin typeface="Calibri "/>
              </a:rPr>
              <a:t>disp</a:t>
            </a:r>
            <a:r>
              <a:rPr lang="en-US" b="0" i="0" dirty="0">
                <a:solidFill>
                  <a:srgbClr val="000000"/>
                </a:solidFill>
                <a:effectLst/>
                <a:latin typeface="Calibri "/>
              </a:rPr>
              <a:t> is a statistically significant predictor variable in the model.</a:t>
            </a:r>
            <a:endParaRPr lang="en-US" b="0" i="0" dirty="0">
              <a:solidFill>
                <a:srgbClr val="3D3D3D"/>
              </a:solidFill>
              <a:effectLst/>
              <a:latin typeface="Calibri "/>
            </a:endParaRPr>
          </a:p>
          <a:p>
            <a:pPr marL="0" indent="0" algn="l" fontAlgn="base">
              <a:buNone/>
            </a:pPr>
            <a:r>
              <a:rPr lang="en-US" b="0" i="0" dirty="0">
                <a:solidFill>
                  <a:srgbClr val="000000"/>
                </a:solidFill>
                <a:effectLst/>
                <a:latin typeface="Calibri "/>
              </a:rPr>
              <a:t>Depending on your preferences, you may decide to use a significance level of .01, .05, or 0.10 to determine whether or not each predictor variable is statistically significant.</a:t>
            </a:r>
            <a:endParaRPr lang="en-US" b="0" i="0" dirty="0">
              <a:solidFill>
                <a:srgbClr val="3D3D3D"/>
              </a:solidFill>
              <a:effectLst/>
              <a:latin typeface="Calibri "/>
            </a:endParaRPr>
          </a:p>
          <a:p>
            <a:pPr marL="0" indent="0">
              <a:buNone/>
            </a:pPr>
            <a:endParaRPr lang="en-GB" dirty="0"/>
          </a:p>
        </p:txBody>
      </p:sp>
    </p:spTree>
    <p:extLst>
      <p:ext uri="{BB962C8B-B14F-4D97-AF65-F5344CB8AC3E}">
        <p14:creationId xmlns:p14="http://schemas.microsoft.com/office/powerpoint/2010/main" val="32254887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542F4-AB52-268E-7E81-04B4EBF7C24E}"/>
              </a:ext>
            </a:extLst>
          </p:cNvPr>
          <p:cNvSpPr>
            <a:spLocks noGrp="1"/>
          </p:cNvSpPr>
          <p:nvPr>
            <p:ph type="title"/>
          </p:nvPr>
        </p:nvSpPr>
        <p:spPr>
          <a:xfrm>
            <a:off x="838200" y="426085"/>
            <a:ext cx="10515600" cy="823595"/>
          </a:xfrm>
        </p:spPr>
        <p:txBody>
          <a:bodyPr/>
          <a:lstStyle/>
          <a:p>
            <a:r>
              <a:rPr lang="en-GB" i="0" dirty="0">
                <a:solidFill>
                  <a:srgbClr val="000000"/>
                </a:solidFill>
                <a:effectLst/>
              </a:rPr>
              <a:t>Null &amp; Residual Deviance</a:t>
            </a:r>
            <a:endParaRPr lang="en-GB" dirty="0"/>
          </a:p>
        </p:txBody>
      </p:sp>
      <p:sp>
        <p:nvSpPr>
          <p:cNvPr id="3" name="Content Placeholder 2">
            <a:extLst>
              <a:ext uri="{FF2B5EF4-FFF2-40B4-BE49-F238E27FC236}">
                <a16:creationId xmlns:a16="http://schemas.microsoft.com/office/drawing/2014/main" id="{932EEF93-D5B5-7D6C-5703-6D41910E9608}"/>
              </a:ext>
            </a:extLst>
          </p:cNvPr>
          <p:cNvSpPr>
            <a:spLocks noGrp="1"/>
          </p:cNvSpPr>
          <p:nvPr>
            <p:ph idx="1"/>
          </p:nvPr>
        </p:nvSpPr>
        <p:spPr>
          <a:xfrm>
            <a:off x="558800" y="1249680"/>
            <a:ext cx="11306366" cy="5182235"/>
          </a:xfrm>
        </p:spPr>
        <p:txBody>
          <a:bodyPr>
            <a:noAutofit/>
          </a:bodyPr>
          <a:lstStyle/>
          <a:p>
            <a:pPr marL="0" indent="0">
              <a:buNone/>
            </a:pPr>
            <a:r>
              <a:rPr lang="en-US" sz="1600" b="0" i="0" dirty="0">
                <a:solidFill>
                  <a:srgbClr val="000000"/>
                </a:solidFill>
                <a:effectLst/>
                <a:latin typeface="Calibri "/>
              </a:rPr>
              <a:t>The </a:t>
            </a:r>
            <a:r>
              <a:rPr lang="en-US" sz="1600" b="1" i="0" dirty="0">
                <a:solidFill>
                  <a:srgbClr val="000000"/>
                </a:solidFill>
                <a:effectLst/>
                <a:latin typeface="Calibri "/>
              </a:rPr>
              <a:t>null deviance</a:t>
            </a:r>
            <a:r>
              <a:rPr lang="en-US" sz="1600" b="0" i="0" dirty="0">
                <a:solidFill>
                  <a:srgbClr val="000000"/>
                </a:solidFill>
                <a:effectLst/>
                <a:latin typeface="Calibri "/>
              </a:rPr>
              <a:t> in the output tells us how well the response variable can be predicted by a model with only an intercept term.</a:t>
            </a:r>
          </a:p>
          <a:p>
            <a:pPr marL="0" indent="0" algn="l" fontAlgn="base">
              <a:buNone/>
            </a:pPr>
            <a:r>
              <a:rPr lang="en-US" sz="1600" b="0" i="0" dirty="0">
                <a:solidFill>
                  <a:srgbClr val="000000"/>
                </a:solidFill>
                <a:effectLst/>
                <a:latin typeface="Calibri "/>
              </a:rPr>
              <a:t>The </a:t>
            </a:r>
            <a:r>
              <a:rPr lang="en-US" sz="1600" b="1" i="0" dirty="0">
                <a:solidFill>
                  <a:srgbClr val="000000"/>
                </a:solidFill>
                <a:effectLst/>
                <a:latin typeface="Calibri "/>
              </a:rPr>
              <a:t>residual deviance</a:t>
            </a:r>
            <a:r>
              <a:rPr lang="en-US" sz="1600" b="0" i="0" dirty="0">
                <a:solidFill>
                  <a:srgbClr val="000000"/>
                </a:solidFill>
                <a:effectLst/>
                <a:latin typeface="Calibri "/>
              </a:rPr>
              <a:t> tells us how well the response variable can be predicted by the specific model that we fit with </a:t>
            </a:r>
            <a:r>
              <a:rPr lang="en-US" sz="1600" b="0" i="1" dirty="0">
                <a:solidFill>
                  <a:srgbClr val="000000"/>
                </a:solidFill>
                <a:effectLst/>
                <a:latin typeface="Calibri "/>
              </a:rPr>
              <a:t>p</a:t>
            </a:r>
            <a:r>
              <a:rPr lang="en-US" sz="1600" b="0" i="0" dirty="0">
                <a:solidFill>
                  <a:srgbClr val="000000"/>
                </a:solidFill>
                <a:effectLst/>
                <a:latin typeface="Calibri "/>
              </a:rPr>
              <a:t> predictor variables. The lower the value, the better the model is able to predict the value of the response </a:t>
            </a:r>
            <a:r>
              <a:rPr lang="en-US" sz="1600" b="0" i="0" dirty="0" err="1">
                <a:solidFill>
                  <a:srgbClr val="000000"/>
                </a:solidFill>
                <a:effectLst/>
                <a:latin typeface="Calibri "/>
              </a:rPr>
              <a:t>variable.To</a:t>
            </a:r>
            <a:r>
              <a:rPr lang="en-US" sz="1600" b="0" i="0" dirty="0">
                <a:solidFill>
                  <a:srgbClr val="000000"/>
                </a:solidFill>
                <a:effectLst/>
                <a:latin typeface="Calibri "/>
              </a:rPr>
              <a:t> determine if a model is “useful” we can compute the Chi-Square statistic as:</a:t>
            </a:r>
            <a:endParaRPr lang="en-US" sz="1600" b="0" i="0" dirty="0">
              <a:solidFill>
                <a:srgbClr val="3D3D3D"/>
              </a:solidFill>
              <a:effectLst/>
              <a:latin typeface="Calibri "/>
            </a:endParaRPr>
          </a:p>
          <a:p>
            <a:pPr algn="l" fontAlgn="base"/>
            <a:r>
              <a:rPr lang="en-US" sz="1600" b="1" i="0" dirty="0">
                <a:solidFill>
                  <a:srgbClr val="000000"/>
                </a:solidFill>
                <a:effectLst/>
                <a:latin typeface="Calibri "/>
              </a:rPr>
              <a:t>X</a:t>
            </a:r>
            <a:r>
              <a:rPr lang="en-US" sz="1600" b="1" i="0" baseline="30000" dirty="0">
                <a:solidFill>
                  <a:srgbClr val="000000"/>
                </a:solidFill>
                <a:effectLst/>
                <a:latin typeface="Calibri "/>
              </a:rPr>
              <a:t>2</a:t>
            </a:r>
            <a:r>
              <a:rPr lang="en-US" sz="1600" b="0" i="0" dirty="0">
                <a:solidFill>
                  <a:srgbClr val="000000"/>
                </a:solidFill>
                <a:effectLst/>
                <a:latin typeface="Calibri "/>
              </a:rPr>
              <a:t> = Null deviance – Residual deviance</a:t>
            </a:r>
            <a:endParaRPr lang="en-US" sz="1600" b="0" i="0" dirty="0">
              <a:solidFill>
                <a:srgbClr val="3D3D3D"/>
              </a:solidFill>
              <a:effectLst/>
              <a:latin typeface="Calibri "/>
            </a:endParaRPr>
          </a:p>
          <a:p>
            <a:pPr marL="0" indent="0" algn="l" fontAlgn="base">
              <a:buNone/>
            </a:pPr>
            <a:r>
              <a:rPr lang="en-US" sz="1600" b="0" i="0" dirty="0">
                <a:solidFill>
                  <a:srgbClr val="000000"/>
                </a:solidFill>
                <a:effectLst/>
                <a:latin typeface="Calibri "/>
              </a:rPr>
              <a:t>with </a:t>
            </a:r>
            <a:r>
              <a:rPr lang="en-US" sz="1600" b="0" i="1" dirty="0">
                <a:solidFill>
                  <a:srgbClr val="000000"/>
                </a:solidFill>
                <a:effectLst/>
                <a:latin typeface="Calibri "/>
              </a:rPr>
              <a:t>p</a:t>
            </a:r>
            <a:r>
              <a:rPr lang="en-US" sz="1600" b="0" i="0" dirty="0">
                <a:solidFill>
                  <a:srgbClr val="000000"/>
                </a:solidFill>
                <a:effectLst/>
                <a:latin typeface="Calibri "/>
              </a:rPr>
              <a:t> degrees of </a:t>
            </a:r>
            <a:r>
              <a:rPr lang="en-US" sz="1600" b="0" i="0" dirty="0" err="1">
                <a:solidFill>
                  <a:srgbClr val="000000"/>
                </a:solidFill>
                <a:effectLst/>
                <a:latin typeface="Calibri "/>
              </a:rPr>
              <a:t>freedom.We</a:t>
            </a:r>
            <a:r>
              <a:rPr lang="en-US" sz="1600" b="0" i="0" dirty="0">
                <a:solidFill>
                  <a:srgbClr val="000000"/>
                </a:solidFill>
                <a:effectLst/>
                <a:latin typeface="Calibri "/>
              </a:rPr>
              <a:t> can then find the p-value associated with this Chi-Square statistic. The lower the p-value, the better the model is able to fit the dataset compared to a model with just an intercept term.</a:t>
            </a:r>
            <a:endParaRPr lang="en-US" sz="1600" b="0" i="0" dirty="0">
              <a:solidFill>
                <a:srgbClr val="3D3D3D"/>
              </a:solidFill>
              <a:effectLst/>
              <a:latin typeface="Calibri "/>
            </a:endParaRPr>
          </a:p>
          <a:p>
            <a:pPr marL="0" indent="0" algn="l" fontAlgn="base">
              <a:buNone/>
            </a:pPr>
            <a:r>
              <a:rPr lang="en-US" sz="1600" b="0" i="0" dirty="0">
                <a:solidFill>
                  <a:srgbClr val="000000"/>
                </a:solidFill>
                <a:effectLst/>
                <a:latin typeface="Calibri "/>
              </a:rPr>
              <a:t>For example, in our regression model we can observe the following values in the output for the null and residual deviance:</a:t>
            </a:r>
            <a:endParaRPr lang="en-US" sz="1600" b="0" i="0" dirty="0">
              <a:solidFill>
                <a:srgbClr val="3D3D3D"/>
              </a:solidFill>
              <a:effectLst/>
              <a:latin typeface="Calibri "/>
            </a:endParaRPr>
          </a:p>
          <a:p>
            <a:pPr algn="l" fontAlgn="base">
              <a:buFont typeface="Arial" panose="020B0604020202020204" pitchFamily="34" charset="0"/>
              <a:buChar char="•"/>
            </a:pPr>
            <a:r>
              <a:rPr lang="en-US" sz="1600" b="1" i="0" dirty="0">
                <a:solidFill>
                  <a:srgbClr val="000000"/>
                </a:solidFill>
                <a:effectLst/>
                <a:latin typeface="Calibri "/>
              </a:rPr>
              <a:t>Null deviance</a:t>
            </a:r>
            <a:r>
              <a:rPr lang="en-US" sz="1600" b="0" i="0" dirty="0">
                <a:solidFill>
                  <a:srgbClr val="000000"/>
                </a:solidFill>
                <a:effectLst/>
                <a:latin typeface="Calibri "/>
              </a:rPr>
              <a:t>: 43.23 with </a:t>
            </a:r>
            <a:r>
              <a:rPr lang="en-US" sz="1600" b="0" i="0" dirty="0" err="1">
                <a:solidFill>
                  <a:srgbClr val="000000"/>
                </a:solidFill>
                <a:effectLst/>
                <a:latin typeface="Calibri "/>
              </a:rPr>
              <a:t>df</a:t>
            </a:r>
            <a:r>
              <a:rPr lang="en-US" sz="1600" b="0" i="0" dirty="0">
                <a:solidFill>
                  <a:srgbClr val="000000"/>
                </a:solidFill>
                <a:effectLst/>
                <a:latin typeface="Calibri "/>
              </a:rPr>
              <a:t> = 31</a:t>
            </a:r>
            <a:endParaRPr lang="en-US" sz="1600" b="0" i="0" dirty="0">
              <a:solidFill>
                <a:srgbClr val="3D3D3D"/>
              </a:solidFill>
              <a:effectLst/>
              <a:latin typeface="Calibri "/>
            </a:endParaRPr>
          </a:p>
          <a:p>
            <a:pPr algn="l" fontAlgn="base">
              <a:buFont typeface="Arial" panose="020B0604020202020204" pitchFamily="34" charset="0"/>
              <a:buChar char="•"/>
            </a:pPr>
            <a:r>
              <a:rPr lang="en-US" sz="1600" b="1" i="0" dirty="0">
                <a:solidFill>
                  <a:srgbClr val="000000"/>
                </a:solidFill>
                <a:effectLst/>
                <a:latin typeface="Calibri "/>
              </a:rPr>
              <a:t>Residual deviance</a:t>
            </a:r>
            <a:r>
              <a:rPr lang="en-US" sz="1600" b="0" i="0" dirty="0">
                <a:solidFill>
                  <a:srgbClr val="000000"/>
                </a:solidFill>
                <a:effectLst/>
                <a:latin typeface="Calibri "/>
              </a:rPr>
              <a:t>: 16.713 with </a:t>
            </a:r>
            <a:r>
              <a:rPr lang="en-US" sz="1600" b="0" i="0" dirty="0" err="1">
                <a:solidFill>
                  <a:srgbClr val="000000"/>
                </a:solidFill>
                <a:effectLst/>
                <a:latin typeface="Calibri "/>
              </a:rPr>
              <a:t>df</a:t>
            </a:r>
            <a:r>
              <a:rPr lang="en-US" sz="1600" b="0" i="0" dirty="0">
                <a:solidFill>
                  <a:srgbClr val="000000"/>
                </a:solidFill>
                <a:effectLst/>
                <a:latin typeface="Calibri "/>
              </a:rPr>
              <a:t> = 29</a:t>
            </a:r>
            <a:endParaRPr lang="en-US" sz="1600" b="0" i="0" dirty="0">
              <a:solidFill>
                <a:srgbClr val="3D3D3D"/>
              </a:solidFill>
              <a:effectLst/>
              <a:latin typeface="Calibri "/>
            </a:endParaRPr>
          </a:p>
          <a:p>
            <a:pPr marL="0" indent="0" algn="l" fontAlgn="base">
              <a:buNone/>
            </a:pPr>
            <a:r>
              <a:rPr lang="en-US" sz="1600" b="0" i="0" dirty="0">
                <a:solidFill>
                  <a:srgbClr val="000000"/>
                </a:solidFill>
                <a:effectLst/>
                <a:latin typeface="Calibri "/>
              </a:rPr>
              <a:t>We can use these values to calculate the X</a:t>
            </a:r>
            <a:r>
              <a:rPr lang="en-US" sz="1600" b="0" i="0" baseline="30000" dirty="0">
                <a:solidFill>
                  <a:srgbClr val="000000"/>
                </a:solidFill>
                <a:effectLst/>
                <a:latin typeface="Calibri "/>
              </a:rPr>
              <a:t>2</a:t>
            </a:r>
            <a:r>
              <a:rPr lang="en-US" sz="1600" b="0" i="0" dirty="0">
                <a:solidFill>
                  <a:srgbClr val="000000"/>
                </a:solidFill>
                <a:effectLst/>
                <a:latin typeface="Calibri "/>
              </a:rPr>
              <a:t> statistic of the model:</a:t>
            </a:r>
            <a:endParaRPr lang="en-US" sz="1600" b="0" i="0" dirty="0">
              <a:solidFill>
                <a:srgbClr val="3D3D3D"/>
              </a:solidFill>
              <a:effectLst/>
              <a:latin typeface="Calibri "/>
            </a:endParaRPr>
          </a:p>
          <a:p>
            <a:pPr algn="l" fontAlgn="base">
              <a:buFont typeface="Arial" panose="020B0604020202020204" pitchFamily="34" charset="0"/>
              <a:buChar char="•"/>
            </a:pPr>
            <a:r>
              <a:rPr lang="en-US" sz="1600" b="0" i="0" dirty="0">
                <a:solidFill>
                  <a:srgbClr val="000000"/>
                </a:solidFill>
                <a:effectLst/>
                <a:latin typeface="Calibri "/>
              </a:rPr>
              <a:t>X</a:t>
            </a:r>
            <a:r>
              <a:rPr lang="en-US" sz="1600" b="0" i="0" baseline="30000" dirty="0">
                <a:solidFill>
                  <a:srgbClr val="000000"/>
                </a:solidFill>
                <a:effectLst/>
                <a:latin typeface="Calibri "/>
              </a:rPr>
              <a:t>2</a:t>
            </a:r>
            <a:r>
              <a:rPr lang="en-US" sz="1600" b="0" i="0" dirty="0">
                <a:solidFill>
                  <a:srgbClr val="000000"/>
                </a:solidFill>
                <a:effectLst/>
                <a:latin typeface="Calibri "/>
              </a:rPr>
              <a:t> = Null deviance – Residual deviance</a:t>
            </a:r>
            <a:endParaRPr lang="en-US" sz="1600" b="0" i="0" dirty="0">
              <a:solidFill>
                <a:srgbClr val="3D3D3D"/>
              </a:solidFill>
              <a:effectLst/>
              <a:latin typeface="Calibri "/>
            </a:endParaRPr>
          </a:p>
          <a:p>
            <a:pPr algn="l" fontAlgn="base">
              <a:buFont typeface="Arial" panose="020B0604020202020204" pitchFamily="34" charset="0"/>
              <a:buChar char="•"/>
            </a:pPr>
            <a:r>
              <a:rPr lang="en-US" sz="1600" b="0" i="0" dirty="0">
                <a:solidFill>
                  <a:srgbClr val="000000"/>
                </a:solidFill>
                <a:effectLst/>
                <a:latin typeface="Calibri "/>
              </a:rPr>
              <a:t>X</a:t>
            </a:r>
            <a:r>
              <a:rPr lang="en-US" sz="1600" b="0" i="0" baseline="30000" dirty="0">
                <a:solidFill>
                  <a:srgbClr val="000000"/>
                </a:solidFill>
                <a:effectLst/>
                <a:latin typeface="Calibri "/>
              </a:rPr>
              <a:t>2</a:t>
            </a:r>
            <a:r>
              <a:rPr lang="en-US" sz="1600" b="0" i="0" dirty="0">
                <a:solidFill>
                  <a:srgbClr val="000000"/>
                </a:solidFill>
                <a:effectLst/>
                <a:latin typeface="Calibri "/>
              </a:rPr>
              <a:t> = 43.23 – 16.713</a:t>
            </a:r>
            <a:endParaRPr lang="en-US" sz="1600" b="0" i="0" dirty="0">
              <a:solidFill>
                <a:srgbClr val="3D3D3D"/>
              </a:solidFill>
              <a:effectLst/>
              <a:latin typeface="Calibri "/>
            </a:endParaRPr>
          </a:p>
          <a:p>
            <a:pPr algn="l" fontAlgn="base">
              <a:buFont typeface="Arial" panose="020B0604020202020204" pitchFamily="34" charset="0"/>
              <a:buChar char="•"/>
            </a:pPr>
            <a:r>
              <a:rPr lang="en-US" sz="1600" b="0" i="0" dirty="0">
                <a:solidFill>
                  <a:srgbClr val="000000"/>
                </a:solidFill>
                <a:effectLst/>
                <a:latin typeface="Calibri "/>
              </a:rPr>
              <a:t>X</a:t>
            </a:r>
            <a:r>
              <a:rPr lang="en-US" sz="1600" b="0" i="0" baseline="30000" dirty="0">
                <a:solidFill>
                  <a:srgbClr val="000000"/>
                </a:solidFill>
                <a:effectLst/>
                <a:latin typeface="Calibri "/>
              </a:rPr>
              <a:t>2</a:t>
            </a:r>
            <a:r>
              <a:rPr lang="en-US" sz="1600" b="0" i="0" dirty="0">
                <a:solidFill>
                  <a:srgbClr val="000000"/>
                </a:solidFill>
                <a:effectLst/>
                <a:latin typeface="Calibri "/>
              </a:rPr>
              <a:t> = 26.517</a:t>
            </a:r>
          </a:p>
          <a:p>
            <a:pPr marL="0" indent="0" algn="l" fontAlgn="base">
              <a:buNone/>
            </a:pPr>
            <a:r>
              <a:rPr lang="en-US" sz="1600" b="0" i="0" dirty="0">
                <a:solidFill>
                  <a:srgbClr val="000000"/>
                </a:solidFill>
                <a:effectLst/>
                <a:latin typeface="Calibri "/>
              </a:rPr>
              <a:t>There are </a:t>
            </a:r>
            <a:r>
              <a:rPr lang="en-US" sz="1600" b="0" i="1" dirty="0">
                <a:solidFill>
                  <a:srgbClr val="000000"/>
                </a:solidFill>
                <a:effectLst/>
                <a:latin typeface="Calibri "/>
              </a:rPr>
              <a:t>p</a:t>
            </a:r>
            <a:r>
              <a:rPr lang="en-US" sz="1600" b="0" i="0" dirty="0">
                <a:solidFill>
                  <a:srgbClr val="000000"/>
                </a:solidFill>
                <a:effectLst/>
                <a:latin typeface="Calibri "/>
              </a:rPr>
              <a:t> = 2 predictor variables degrees of freedom.</a:t>
            </a:r>
            <a:endParaRPr lang="en-US" sz="1600" b="0" i="0" dirty="0">
              <a:solidFill>
                <a:srgbClr val="3D3D3D"/>
              </a:solidFill>
              <a:effectLst/>
              <a:latin typeface="Calibri "/>
            </a:endParaRPr>
          </a:p>
          <a:p>
            <a:pPr marL="0" indent="0" algn="l" fontAlgn="base">
              <a:buNone/>
            </a:pPr>
            <a:r>
              <a:rPr lang="en-US" sz="1600" b="0" i="0" dirty="0">
                <a:solidFill>
                  <a:srgbClr val="000000"/>
                </a:solidFill>
                <a:effectLst/>
                <a:latin typeface="Calibri "/>
              </a:rPr>
              <a:t>We can use the </a:t>
            </a:r>
            <a:r>
              <a:rPr lang="en-US" sz="1600" b="0" i="0" u="none" strike="noStrike" dirty="0">
                <a:solidFill>
                  <a:srgbClr val="9B59B6"/>
                </a:solidFill>
                <a:effectLst/>
                <a:latin typeface="Calibri "/>
                <a:hlinkClick r:id="rId2"/>
              </a:rPr>
              <a:t>Chi-Square to P-Value Calculator</a:t>
            </a:r>
            <a:r>
              <a:rPr lang="en-US" sz="1600" b="0" i="0" dirty="0">
                <a:solidFill>
                  <a:srgbClr val="000000"/>
                </a:solidFill>
                <a:effectLst/>
                <a:latin typeface="Calibri "/>
              </a:rPr>
              <a:t> to find that a X</a:t>
            </a:r>
            <a:r>
              <a:rPr lang="en-US" sz="1600" b="0" i="0" baseline="30000" dirty="0">
                <a:solidFill>
                  <a:srgbClr val="000000"/>
                </a:solidFill>
                <a:effectLst/>
                <a:latin typeface="Calibri "/>
              </a:rPr>
              <a:t>2</a:t>
            </a:r>
            <a:r>
              <a:rPr lang="en-US" sz="1600" b="0" i="0" dirty="0">
                <a:solidFill>
                  <a:srgbClr val="000000"/>
                </a:solidFill>
                <a:effectLst/>
                <a:latin typeface="Calibri "/>
              </a:rPr>
              <a:t> value of 26.517 with 2 degrees of freedom has a p-value of 0.000002.</a:t>
            </a:r>
            <a:endParaRPr lang="en-US" sz="1600" b="0" i="0" dirty="0">
              <a:solidFill>
                <a:srgbClr val="3D3D3D"/>
              </a:solidFill>
              <a:effectLst/>
              <a:latin typeface="Calibri "/>
            </a:endParaRPr>
          </a:p>
          <a:p>
            <a:pPr marL="0" indent="0" algn="l" fontAlgn="base">
              <a:buNone/>
            </a:pPr>
            <a:r>
              <a:rPr lang="en-US" sz="1600" b="0" i="0" dirty="0">
                <a:solidFill>
                  <a:srgbClr val="000000"/>
                </a:solidFill>
                <a:effectLst/>
                <a:latin typeface="Calibri "/>
              </a:rPr>
              <a:t>Since this p-value is much less than .05, we would conclude that the model is highly useful.</a:t>
            </a:r>
            <a:endParaRPr lang="en-US" sz="1600" b="0" i="0" dirty="0">
              <a:solidFill>
                <a:srgbClr val="3D3D3D"/>
              </a:solidFill>
              <a:effectLst/>
              <a:latin typeface="Calibri "/>
            </a:endParaRPr>
          </a:p>
        </p:txBody>
      </p:sp>
    </p:spTree>
    <p:extLst>
      <p:ext uri="{BB962C8B-B14F-4D97-AF65-F5344CB8AC3E}">
        <p14:creationId xmlns:p14="http://schemas.microsoft.com/office/powerpoint/2010/main" val="10868560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34AF4-71B7-32F0-B8B0-EF6185E0DB5C}"/>
              </a:ext>
            </a:extLst>
          </p:cNvPr>
          <p:cNvSpPr>
            <a:spLocks noGrp="1"/>
          </p:cNvSpPr>
          <p:nvPr>
            <p:ph type="title"/>
          </p:nvPr>
        </p:nvSpPr>
        <p:spPr/>
        <p:txBody>
          <a:bodyPr/>
          <a:lstStyle/>
          <a:p>
            <a:r>
              <a:rPr lang="en-US" i="0" dirty="0">
                <a:solidFill>
                  <a:srgbClr val="000000"/>
                </a:solidFill>
                <a:effectLst/>
              </a:rPr>
              <a:t>AIC</a:t>
            </a:r>
            <a:endParaRPr lang="en-GB" dirty="0"/>
          </a:p>
        </p:txBody>
      </p:sp>
      <p:sp>
        <p:nvSpPr>
          <p:cNvPr id="3" name="Content Placeholder 2">
            <a:extLst>
              <a:ext uri="{FF2B5EF4-FFF2-40B4-BE49-F238E27FC236}">
                <a16:creationId xmlns:a16="http://schemas.microsoft.com/office/drawing/2014/main" id="{85546DC5-FAF6-BB94-02E6-9C26E7F88438}"/>
              </a:ext>
            </a:extLst>
          </p:cNvPr>
          <p:cNvSpPr>
            <a:spLocks noGrp="1"/>
          </p:cNvSpPr>
          <p:nvPr>
            <p:ph idx="1"/>
          </p:nvPr>
        </p:nvSpPr>
        <p:spPr/>
        <p:txBody>
          <a:bodyPr>
            <a:normAutofit fontScale="92500" lnSpcReduction="10000"/>
          </a:bodyPr>
          <a:lstStyle/>
          <a:p>
            <a:pPr marL="0" indent="0" algn="l" fontAlgn="base">
              <a:buNone/>
            </a:pPr>
            <a:r>
              <a:rPr lang="en-US" b="0" i="0" dirty="0">
                <a:solidFill>
                  <a:srgbClr val="000000"/>
                </a:solidFill>
                <a:effectLst/>
                <a:latin typeface="Calibri "/>
              </a:rPr>
              <a:t>The Akaike information criterion (</a:t>
            </a:r>
            <a:r>
              <a:rPr lang="en-US" b="1" i="0" dirty="0">
                <a:solidFill>
                  <a:srgbClr val="000000"/>
                </a:solidFill>
                <a:effectLst/>
                <a:latin typeface="Calibri "/>
              </a:rPr>
              <a:t>AIC</a:t>
            </a:r>
            <a:r>
              <a:rPr lang="en-US" b="0" i="0" dirty="0">
                <a:solidFill>
                  <a:srgbClr val="000000"/>
                </a:solidFill>
                <a:effectLst/>
                <a:latin typeface="Calibri "/>
              </a:rPr>
              <a:t>) is a metric that is used to compare the fit of different regression models. The lower the value, the better the regression model is able to fit the </a:t>
            </a:r>
            <a:r>
              <a:rPr lang="en-US" b="0" i="0" dirty="0" err="1">
                <a:solidFill>
                  <a:srgbClr val="000000"/>
                </a:solidFill>
                <a:effectLst/>
                <a:latin typeface="Calibri "/>
              </a:rPr>
              <a:t>data.It</a:t>
            </a:r>
            <a:r>
              <a:rPr lang="en-US" b="0" i="0" dirty="0">
                <a:solidFill>
                  <a:srgbClr val="000000"/>
                </a:solidFill>
                <a:effectLst/>
                <a:latin typeface="Calibri "/>
              </a:rPr>
              <a:t> is calculated as:</a:t>
            </a:r>
            <a:endParaRPr lang="en-US" b="0" i="0" dirty="0">
              <a:solidFill>
                <a:srgbClr val="3D3D3D"/>
              </a:solidFill>
              <a:effectLst/>
              <a:latin typeface="Calibri "/>
            </a:endParaRPr>
          </a:p>
          <a:p>
            <a:pPr marL="0" indent="0" algn="l" fontAlgn="base">
              <a:buNone/>
            </a:pPr>
            <a:r>
              <a:rPr lang="en-US" b="0" i="0" dirty="0">
                <a:solidFill>
                  <a:srgbClr val="000000"/>
                </a:solidFill>
                <a:effectLst/>
                <a:latin typeface="Calibri "/>
              </a:rPr>
              <a:t>AIC = 2K – 2</a:t>
            </a:r>
            <a:r>
              <a:rPr lang="en-US" b="0" i="1" dirty="0">
                <a:solidFill>
                  <a:srgbClr val="000000"/>
                </a:solidFill>
                <a:effectLst/>
                <a:latin typeface="Calibri "/>
              </a:rPr>
              <a:t>ln</a:t>
            </a:r>
            <a:r>
              <a:rPr lang="en-US" b="0" i="0" dirty="0">
                <a:solidFill>
                  <a:srgbClr val="000000"/>
                </a:solidFill>
                <a:effectLst/>
                <a:latin typeface="Calibri "/>
              </a:rPr>
              <a:t>(L)</a:t>
            </a:r>
            <a:endParaRPr lang="en-US" b="0" i="0" dirty="0">
              <a:solidFill>
                <a:srgbClr val="3D3D3D"/>
              </a:solidFill>
              <a:effectLst/>
              <a:latin typeface="Calibri "/>
            </a:endParaRPr>
          </a:p>
          <a:p>
            <a:pPr marL="0" indent="0" algn="l" fontAlgn="base">
              <a:buNone/>
            </a:pPr>
            <a:r>
              <a:rPr lang="en-US" b="0" i="0" dirty="0">
                <a:solidFill>
                  <a:srgbClr val="000000"/>
                </a:solidFill>
                <a:effectLst/>
                <a:latin typeface="Calibri "/>
              </a:rPr>
              <a:t>where:</a:t>
            </a:r>
            <a:endParaRPr lang="en-US" b="0" i="0" dirty="0">
              <a:solidFill>
                <a:srgbClr val="3D3D3D"/>
              </a:solidFill>
              <a:effectLst/>
              <a:latin typeface="Calibri "/>
            </a:endParaRPr>
          </a:p>
          <a:p>
            <a:pPr algn="l" fontAlgn="base">
              <a:buFont typeface="Arial" panose="020B0604020202020204" pitchFamily="34" charset="0"/>
              <a:buChar char="•"/>
            </a:pPr>
            <a:r>
              <a:rPr lang="en-US" b="1" i="0" dirty="0">
                <a:solidFill>
                  <a:srgbClr val="000000"/>
                </a:solidFill>
                <a:effectLst/>
                <a:latin typeface="Calibri "/>
              </a:rPr>
              <a:t>K:</a:t>
            </a:r>
            <a:r>
              <a:rPr lang="en-US" b="0" i="0" dirty="0">
                <a:solidFill>
                  <a:srgbClr val="000000"/>
                </a:solidFill>
                <a:effectLst/>
                <a:latin typeface="Calibri "/>
              </a:rPr>
              <a:t> The number of model parameters.</a:t>
            </a:r>
            <a:endParaRPr lang="en-US" b="0" i="0" dirty="0">
              <a:solidFill>
                <a:srgbClr val="3D3D3D"/>
              </a:solidFill>
              <a:effectLst/>
              <a:latin typeface="Calibri "/>
            </a:endParaRPr>
          </a:p>
          <a:p>
            <a:pPr algn="l" fontAlgn="base">
              <a:buFont typeface="Arial" panose="020B0604020202020204" pitchFamily="34" charset="0"/>
              <a:buChar char="•"/>
            </a:pPr>
            <a:r>
              <a:rPr lang="en-US" b="1" i="1" dirty="0">
                <a:solidFill>
                  <a:srgbClr val="000000"/>
                </a:solidFill>
                <a:effectLst/>
                <a:latin typeface="Calibri "/>
              </a:rPr>
              <a:t>ln</a:t>
            </a:r>
            <a:r>
              <a:rPr lang="en-US" b="1" i="0" dirty="0">
                <a:solidFill>
                  <a:srgbClr val="000000"/>
                </a:solidFill>
                <a:effectLst/>
                <a:latin typeface="Calibri "/>
              </a:rPr>
              <a:t>(L)</a:t>
            </a:r>
            <a:r>
              <a:rPr lang="en-US" b="0" i="0" dirty="0">
                <a:solidFill>
                  <a:srgbClr val="000000"/>
                </a:solidFill>
                <a:effectLst/>
                <a:latin typeface="Calibri "/>
              </a:rPr>
              <a:t>: The log-likelihood of the model. This tells us how likely the model is, given the data.</a:t>
            </a:r>
            <a:endParaRPr lang="en-US" b="0" i="0" dirty="0">
              <a:solidFill>
                <a:srgbClr val="3D3D3D"/>
              </a:solidFill>
              <a:effectLst/>
              <a:latin typeface="Calibri "/>
            </a:endParaRPr>
          </a:p>
          <a:p>
            <a:pPr marL="0" indent="0" algn="l" fontAlgn="base">
              <a:buNone/>
            </a:pPr>
            <a:r>
              <a:rPr lang="en-US" b="0" i="0" dirty="0">
                <a:solidFill>
                  <a:srgbClr val="000000"/>
                </a:solidFill>
                <a:effectLst/>
                <a:latin typeface="Calibri "/>
              </a:rPr>
              <a:t>The actual value for the AIC is </a:t>
            </a:r>
            <a:r>
              <a:rPr lang="en-US" b="0" i="0" dirty="0" err="1">
                <a:solidFill>
                  <a:srgbClr val="000000"/>
                </a:solidFill>
                <a:effectLst/>
                <a:latin typeface="Calibri "/>
              </a:rPr>
              <a:t>meaningless.However</a:t>
            </a:r>
            <a:r>
              <a:rPr lang="en-US" b="0" i="0" dirty="0">
                <a:solidFill>
                  <a:srgbClr val="000000"/>
                </a:solidFill>
                <a:effectLst/>
                <a:latin typeface="Calibri "/>
              </a:rPr>
              <a:t>, if you fit several regression models, you can compare the AIC value of each model. The model with the lowest AIC offers the best fit.</a:t>
            </a:r>
            <a:endParaRPr lang="en-US" b="0" i="0" dirty="0">
              <a:solidFill>
                <a:srgbClr val="3D3D3D"/>
              </a:solidFill>
              <a:effectLst/>
              <a:latin typeface="Calibri "/>
            </a:endParaRPr>
          </a:p>
          <a:p>
            <a:endParaRPr lang="en-GB" dirty="0"/>
          </a:p>
        </p:txBody>
      </p:sp>
    </p:spTree>
    <p:extLst>
      <p:ext uri="{BB962C8B-B14F-4D97-AF65-F5344CB8AC3E}">
        <p14:creationId xmlns:p14="http://schemas.microsoft.com/office/powerpoint/2010/main" val="26169607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099F7-94BE-375E-17A2-01446EBEC95F}"/>
              </a:ext>
            </a:extLst>
          </p:cNvPr>
          <p:cNvSpPr>
            <a:spLocks noGrp="1"/>
          </p:cNvSpPr>
          <p:nvPr>
            <p:ph type="title"/>
          </p:nvPr>
        </p:nvSpPr>
        <p:spPr/>
        <p:txBody>
          <a:bodyPr>
            <a:normAutofit/>
          </a:bodyPr>
          <a:lstStyle/>
          <a:p>
            <a:r>
              <a:rPr lang="en-US" sz="4000" b="0" i="0" dirty="0">
                <a:effectLst/>
                <a:latin typeface="Helvetica" panose="020B0604020202020204" pitchFamily="34" charset="0"/>
              </a:rPr>
              <a:t>Example with STATA </a:t>
            </a:r>
            <a:endParaRPr lang="en-GB" sz="4000" dirty="0"/>
          </a:p>
        </p:txBody>
      </p:sp>
      <p:sp>
        <p:nvSpPr>
          <p:cNvPr id="4" name="Picture Placeholder 3">
            <a:extLst>
              <a:ext uri="{FF2B5EF4-FFF2-40B4-BE49-F238E27FC236}">
                <a16:creationId xmlns:a16="http://schemas.microsoft.com/office/drawing/2014/main" id="{38EB3D7B-800F-BB63-E016-4A6F18CC749C}"/>
              </a:ext>
            </a:extLst>
          </p:cNvPr>
          <p:cNvSpPr>
            <a:spLocks noGrp="1"/>
          </p:cNvSpPr>
          <p:nvPr>
            <p:ph type="pic" idx="1"/>
          </p:nvPr>
        </p:nvSpPr>
        <p:spPr>
          <a:xfrm>
            <a:off x="4407613" y="380144"/>
            <a:ext cx="6947775" cy="6185043"/>
          </a:xfrm>
        </p:spPr>
        <p:txBody>
          <a:bodyPr>
            <a:normAutofit fontScale="77500" lnSpcReduction="20000"/>
          </a:bodyPr>
          <a:lstStyle/>
          <a:p>
            <a:endParaRPr lang="en-US" sz="2000" b="1" dirty="0"/>
          </a:p>
          <a:p>
            <a:r>
              <a:rPr lang="en-US" sz="2300" b="1" dirty="0"/>
              <a:t>CODES</a:t>
            </a:r>
          </a:p>
          <a:p>
            <a:r>
              <a:rPr lang="en-US" sz="2000" b="1" dirty="0"/>
              <a:t>Model of y as a function of x when y is a proportion</a:t>
            </a:r>
          </a:p>
          <a:p>
            <a:r>
              <a:rPr lang="en-US" sz="2000" dirty="0"/>
              <a:t>       </a:t>
            </a:r>
            <a:r>
              <a:rPr lang="en-US" sz="2000" dirty="0" err="1"/>
              <a:t>glm</a:t>
            </a:r>
            <a:r>
              <a:rPr lang="en-US" sz="2000" dirty="0"/>
              <a:t> y x, family(binomial) </a:t>
            </a:r>
          </a:p>
          <a:p>
            <a:endParaRPr lang="en-US" sz="2000" dirty="0"/>
          </a:p>
          <a:p>
            <a:r>
              <a:rPr lang="en-US" sz="2000" b="1" dirty="0"/>
              <a:t>Logit model of y events occurring in 15 trials as a function of x</a:t>
            </a:r>
          </a:p>
          <a:p>
            <a:r>
              <a:rPr lang="en-US" sz="2000" dirty="0"/>
              <a:t>       </a:t>
            </a:r>
            <a:r>
              <a:rPr lang="en-US" sz="2000" dirty="0" err="1"/>
              <a:t>glm</a:t>
            </a:r>
            <a:r>
              <a:rPr lang="en-US" sz="2000" dirty="0"/>
              <a:t> y x, family(binomial 15) link(logit) </a:t>
            </a:r>
          </a:p>
          <a:p>
            <a:endParaRPr lang="en-US" sz="2000" dirty="0"/>
          </a:p>
          <a:p>
            <a:r>
              <a:rPr lang="en-US" sz="2000" b="1" dirty="0"/>
              <a:t>Probit model of y events as a function of x using grouped data with group sizes n </a:t>
            </a:r>
          </a:p>
          <a:p>
            <a:r>
              <a:rPr lang="en-US" sz="2000" dirty="0"/>
              <a:t>       </a:t>
            </a:r>
            <a:r>
              <a:rPr lang="en-US" sz="2000" dirty="0" err="1"/>
              <a:t>glm</a:t>
            </a:r>
            <a:r>
              <a:rPr lang="en-US" sz="2000" dirty="0"/>
              <a:t> y x, family(binomial n) link(probit) </a:t>
            </a:r>
          </a:p>
          <a:p>
            <a:endParaRPr lang="en-US" sz="2000" dirty="0"/>
          </a:p>
          <a:p>
            <a:r>
              <a:rPr lang="en-US" sz="2000" b="1" dirty="0"/>
              <a:t>Model of discrete y with user-defined family </a:t>
            </a:r>
            <a:r>
              <a:rPr lang="en-US" sz="2000" b="1" dirty="0" err="1"/>
              <a:t>myfamily</a:t>
            </a:r>
            <a:r>
              <a:rPr lang="en-US" sz="2000" b="1" dirty="0"/>
              <a:t> and link </a:t>
            </a:r>
            <a:r>
              <a:rPr lang="en-US" sz="2000" b="1" dirty="0" err="1"/>
              <a:t>mylink</a:t>
            </a:r>
            <a:r>
              <a:rPr lang="en-US" sz="2000" b="1" dirty="0"/>
              <a:t> </a:t>
            </a:r>
          </a:p>
          <a:p>
            <a:r>
              <a:rPr lang="en-US" sz="2000" dirty="0"/>
              <a:t>      </a:t>
            </a:r>
            <a:r>
              <a:rPr lang="en-US" sz="2000" dirty="0" err="1"/>
              <a:t>glm</a:t>
            </a:r>
            <a:r>
              <a:rPr lang="en-US" sz="2000" dirty="0"/>
              <a:t> y x, family(</a:t>
            </a:r>
            <a:r>
              <a:rPr lang="en-US" sz="2000" dirty="0" err="1"/>
              <a:t>myfamily</a:t>
            </a:r>
            <a:r>
              <a:rPr lang="en-US" sz="2000" dirty="0"/>
              <a:t>) link(</a:t>
            </a:r>
            <a:r>
              <a:rPr lang="en-US" sz="2000" dirty="0" err="1"/>
              <a:t>mylink</a:t>
            </a:r>
            <a:r>
              <a:rPr lang="en-US" sz="2000" dirty="0"/>
              <a:t>) </a:t>
            </a:r>
          </a:p>
          <a:p>
            <a:endParaRPr lang="en-US" sz="2000" dirty="0"/>
          </a:p>
          <a:p>
            <a:r>
              <a:rPr lang="en-US" sz="2000" b="1" dirty="0"/>
              <a:t>Bootstrap standard errors in a model of y as a function of x with a gamma family and log link</a:t>
            </a:r>
          </a:p>
          <a:p>
            <a:r>
              <a:rPr lang="en-US" sz="2000" dirty="0"/>
              <a:t>      </a:t>
            </a:r>
            <a:r>
              <a:rPr lang="en-US" sz="2000" dirty="0" err="1"/>
              <a:t>glm</a:t>
            </a:r>
            <a:r>
              <a:rPr lang="en-US" sz="2000" dirty="0"/>
              <a:t> y x, family(gamma) link(log) </a:t>
            </a:r>
            <a:r>
              <a:rPr lang="en-US" sz="2000" dirty="0" err="1"/>
              <a:t>vce</a:t>
            </a:r>
            <a:r>
              <a:rPr lang="en-US" sz="2000" dirty="0"/>
              <a:t>(bootstrap)</a:t>
            </a:r>
          </a:p>
          <a:p>
            <a:endParaRPr lang="en-US" sz="2000" dirty="0"/>
          </a:p>
          <a:p>
            <a:r>
              <a:rPr lang="en-GB" sz="2400" b="1" dirty="0"/>
              <a:t>Menu</a:t>
            </a:r>
          </a:p>
          <a:p>
            <a:r>
              <a:rPr lang="en-US" sz="2100" dirty="0"/>
              <a:t>Statistics &gt; Generalized linear models &gt; Generalized linear models (GLM) </a:t>
            </a:r>
            <a:endParaRPr lang="en-GB" sz="2100" dirty="0"/>
          </a:p>
        </p:txBody>
      </p:sp>
      <p:sp>
        <p:nvSpPr>
          <p:cNvPr id="3" name="Content Placeholder 2">
            <a:extLst>
              <a:ext uri="{FF2B5EF4-FFF2-40B4-BE49-F238E27FC236}">
                <a16:creationId xmlns:a16="http://schemas.microsoft.com/office/drawing/2014/main" id="{8068BE0B-900D-14E2-87C0-068B9AADD9D4}"/>
              </a:ext>
            </a:extLst>
          </p:cNvPr>
          <p:cNvSpPr>
            <a:spLocks noGrp="1"/>
          </p:cNvSpPr>
          <p:nvPr>
            <p:ph type="body" sz="half" idx="2"/>
          </p:nvPr>
        </p:nvSpPr>
        <p:spPr>
          <a:xfrm>
            <a:off x="839789" y="2057400"/>
            <a:ext cx="3331520" cy="3811588"/>
          </a:xfrm>
        </p:spPr>
        <p:txBody>
          <a:bodyPr>
            <a:normAutofit/>
          </a:bodyPr>
          <a:lstStyle/>
          <a:p>
            <a:pPr marL="0" indent="0" fontAlgn="base">
              <a:buNone/>
            </a:pPr>
            <a:r>
              <a:rPr lang="en-US" sz="2000" dirty="0" err="1"/>
              <a:t>glm</a:t>
            </a:r>
            <a:r>
              <a:rPr lang="en-US" sz="2000" dirty="0"/>
              <a:t> fits generalized linear models. It can fit models by using either IRLS (maximum likelihood) or Newton–Raphson (maximum likelihood) optimization, which is the default</a:t>
            </a:r>
            <a:endParaRPr lang="en-US" sz="2000" b="0" i="0" dirty="0">
              <a:effectLst/>
              <a:latin typeface="Lato" panose="020F0502020204030203" pitchFamily="34" charset="0"/>
            </a:endParaRPr>
          </a:p>
        </p:txBody>
      </p:sp>
    </p:spTree>
    <p:extLst>
      <p:ext uri="{BB962C8B-B14F-4D97-AF65-F5344CB8AC3E}">
        <p14:creationId xmlns:p14="http://schemas.microsoft.com/office/powerpoint/2010/main" val="2215984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4E37AFD8-49EE-4E57-8DAD-717367027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EB610E74-AB5D-B25B-CB79-4A849883AC8A}"/>
              </a:ext>
            </a:extLst>
          </p:cNvPr>
          <p:cNvSpPr>
            <a:spLocks noGrp="1"/>
          </p:cNvSpPr>
          <p:nvPr>
            <p:ph type="title"/>
          </p:nvPr>
        </p:nvSpPr>
        <p:spPr>
          <a:xfrm>
            <a:off x="838200" y="566928"/>
            <a:ext cx="4572000" cy="1161288"/>
          </a:xfrm>
        </p:spPr>
        <p:txBody>
          <a:bodyPr anchor="b">
            <a:normAutofit/>
          </a:bodyPr>
          <a:lstStyle/>
          <a:p>
            <a:endParaRPr lang="en-GB" sz="3600"/>
          </a:p>
        </p:txBody>
      </p:sp>
      <p:sp>
        <p:nvSpPr>
          <p:cNvPr id="35" name="Content Placeholder 17">
            <a:extLst>
              <a:ext uri="{FF2B5EF4-FFF2-40B4-BE49-F238E27FC236}">
                <a16:creationId xmlns:a16="http://schemas.microsoft.com/office/drawing/2014/main" id="{9CC950C4-60ED-FB24-C149-CDEBF8364F00}"/>
              </a:ext>
            </a:extLst>
          </p:cNvPr>
          <p:cNvSpPr>
            <a:spLocks noGrp="1"/>
          </p:cNvSpPr>
          <p:nvPr>
            <p:ph idx="1"/>
          </p:nvPr>
        </p:nvSpPr>
        <p:spPr>
          <a:xfrm>
            <a:off x="838200" y="2057400"/>
            <a:ext cx="4572000" cy="3776472"/>
          </a:xfrm>
        </p:spPr>
        <p:txBody>
          <a:bodyPr>
            <a:normAutofit/>
          </a:bodyPr>
          <a:lstStyle/>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In any case, you specify the link function by using the link() option and specify the distributional family by using family().</a:t>
            </a:r>
          </a:p>
        </p:txBody>
      </p:sp>
      <p:pic>
        <p:nvPicPr>
          <p:cNvPr id="12" name="Picture 11" descr="A white background with black text&#10;&#10;Description automatically generated">
            <a:extLst>
              <a:ext uri="{FF2B5EF4-FFF2-40B4-BE49-F238E27FC236}">
                <a16:creationId xmlns:a16="http://schemas.microsoft.com/office/drawing/2014/main" id="{136856BD-4054-0327-5C28-C2BA4795CAAE}"/>
              </a:ext>
            </a:extLst>
          </p:cNvPr>
          <p:cNvPicPr>
            <a:picLocks noChangeAspect="1"/>
          </p:cNvPicPr>
          <p:nvPr/>
        </p:nvPicPr>
        <p:blipFill>
          <a:blip r:embed="rId2"/>
          <a:stretch>
            <a:fillRect/>
          </a:stretch>
        </p:blipFill>
        <p:spPr>
          <a:xfrm>
            <a:off x="5917915" y="987800"/>
            <a:ext cx="2723859" cy="1822433"/>
          </a:xfrm>
          <a:prstGeom prst="rect">
            <a:avLst/>
          </a:prstGeom>
        </p:spPr>
      </p:pic>
      <p:pic>
        <p:nvPicPr>
          <p:cNvPr id="10" name="Content Placeholder 9" descr="A white and black text&#10;&#10;Description automatically generated">
            <a:extLst>
              <a:ext uri="{FF2B5EF4-FFF2-40B4-BE49-F238E27FC236}">
                <a16:creationId xmlns:a16="http://schemas.microsoft.com/office/drawing/2014/main" id="{07321895-F992-2AE7-D794-63E7EC9B3ECC}"/>
              </a:ext>
            </a:extLst>
          </p:cNvPr>
          <p:cNvPicPr>
            <a:picLocks noChangeAspect="1"/>
          </p:cNvPicPr>
          <p:nvPr/>
        </p:nvPicPr>
        <p:blipFill>
          <a:blip r:embed="rId3"/>
          <a:stretch>
            <a:fillRect/>
          </a:stretch>
        </p:blipFill>
        <p:spPr>
          <a:xfrm>
            <a:off x="8850809" y="633764"/>
            <a:ext cx="2830908" cy="2523028"/>
          </a:xfrm>
          <a:prstGeom prst="rect">
            <a:avLst/>
          </a:prstGeom>
        </p:spPr>
      </p:pic>
      <p:pic>
        <p:nvPicPr>
          <p:cNvPr id="14" name="Picture 13" descr="A table with black text&#10;&#10;Description automatically generated">
            <a:extLst>
              <a:ext uri="{FF2B5EF4-FFF2-40B4-BE49-F238E27FC236}">
                <a16:creationId xmlns:a16="http://schemas.microsoft.com/office/drawing/2014/main" id="{93AE849D-FE5D-71B5-A379-BB99EA0D0364}"/>
              </a:ext>
            </a:extLst>
          </p:cNvPr>
          <p:cNvPicPr>
            <a:picLocks noChangeAspect="1"/>
          </p:cNvPicPr>
          <p:nvPr/>
        </p:nvPicPr>
        <p:blipFill>
          <a:blip r:embed="rId4"/>
          <a:stretch>
            <a:fillRect/>
          </a:stretch>
        </p:blipFill>
        <p:spPr>
          <a:xfrm>
            <a:off x="6332606" y="3251522"/>
            <a:ext cx="5274946" cy="2618678"/>
          </a:xfrm>
          <a:prstGeom prst="rect">
            <a:avLst/>
          </a:prstGeom>
        </p:spPr>
      </p:pic>
      <p:sp>
        <p:nvSpPr>
          <p:cNvPr id="36" name="Rectangle 35">
            <a:extLst>
              <a:ext uri="{FF2B5EF4-FFF2-40B4-BE49-F238E27FC236}">
                <a16:creationId xmlns:a16="http://schemas.microsoft.com/office/drawing/2014/main" id="{134744D3-B068-4646-83B8-525E6D15DF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15048A18-0381-485F-B557-E17906AE6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426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EEAF234-7532-3556-C015-EDF517E3C106}"/>
              </a:ext>
            </a:extLst>
          </p:cNvPr>
          <p:cNvPicPr>
            <a:picLocks noChangeAspect="1"/>
          </p:cNvPicPr>
          <p:nvPr/>
        </p:nvPicPr>
        <p:blipFill>
          <a:blip r:embed="rId2"/>
          <a:stretch>
            <a:fillRect/>
          </a:stretch>
        </p:blipFill>
        <p:spPr>
          <a:xfrm>
            <a:off x="1573394" y="1009000"/>
            <a:ext cx="9041812" cy="2472114"/>
          </a:xfrm>
          <a:prstGeom prst="rect">
            <a:avLst/>
          </a:prstGeom>
        </p:spPr>
      </p:pic>
      <p:sp>
        <p:nvSpPr>
          <p:cNvPr id="3" name="Content Placeholder 2">
            <a:extLst>
              <a:ext uri="{FF2B5EF4-FFF2-40B4-BE49-F238E27FC236}">
                <a16:creationId xmlns:a16="http://schemas.microsoft.com/office/drawing/2014/main" id="{EF1CB303-A0C5-9ABA-52A8-B21E866F7DD6}"/>
              </a:ext>
            </a:extLst>
          </p:cNvPr>
          <p:cNvSpPr>
            <a:spLocks noGrp="1"/>
          </p:cNvSpPr>
          <p:nvPr>
            <p:ph idx="1"/>
          </p:nvPr>
        </p:nvSpPr>
        <p:spPr>
          <a:xfrm>
            <a:off x="1289304" y="4612943"/>
            <a:ext cx="7745969" cy="1408222"/>
          </a:xfrm>
        </p:spPr>
        <p:txBody>
          <a:bodyPr anchor="t">
            <a:normAutofit/>
          </a:bodyPr>
          <a:lstStyle/>
          <a:p>
            <a:pPr marL="0" indent="0">
              <a:buNone/>
            </a:pPr>
            <a:r>
              <a:rPr lang="en-US" sz="2000" dirty="0"/>
              <a:t>If you specify both family() and link(), not all combinations make sense. You may choose from the following combinations:</a:t>
            </a:r>
          </a:p>
          <a:p>
            <a:endParaRPr lang="en-US" sz="2000" dirty="0"/>
          </a:p>
          <a:p>
            <a:endParaRPr lang="en-GB" sz="2000" dirty="0"/>
          </a:p>
        </p:txBody>
      </p:sp>
    </p:spTree>
    <p:extLst>
      <p:ext uri="{BB962C8B-B14F-4D97-AF65-F5344CB8AC3E}">
        <p14:creationId xmlns:p14="http://schemas.microsoft.com/office/powerpoint/2010/main" val="20968316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65D92-8655-C956-2DD8-EF15D7DC29A4}"/>
              </a:ext>
            </a:extLst>
          </p:cNvPr>
          <p:cNvSpPr>
            <a:spLocks noGrp="1"/>
          </p:cNvSpPr>
          <p:nvPr>
            <p:ph type="title"/>
          </p:nvPr>
        </p:nvSpPr>
        <p:spPr/>
        <p:txBody>
          <a:bodyPr/>
          <a:lstStyle/>
          <a:p>
            <a:r>
              <a:rPr lang="en-US" dirty="0"/>
              <a:t>distributions</a:t>
            </a:r>
            <a:endParaRPr lang="en-GB" dirty="0"/>
          </a:p>
        </p:txBody>
      </p:sp>
      <p:pic>
        <p:nvPicPr>
          <p:cNvPr id="5" name="Content Placeholder 4">
            <a:extLst>
              <a:ext uri="{FF2B5EF4-FFF2-40B4-BE49-F238E27FC236}">
                <a16:creationId xmlns:a16="http://schemas.microsoft.com/office/drawing/2014/main" id="{45623225-29FC-F43E-6635-3082C119F3D0}"/>
              </a:ext>
            </a:extLst>
          </p:cNvPr>
          <p:cNvPicPr>
            <a:picLocks noGrp="1" noChangeAspect="1"/>
          </p:cNvPicPr>
          <p:nvPr>
            <p:ph idx="1"/>
          </p:nvPr>
        </p:nvPicPr>
        <p:blipFill>
          <a:blip r:embed="rId2"/>
          <a:stretch>
            <a:fillRect/>
          </a:stretch>
        </p:blipFill>
        <p:spPr>
          <a:xfrm>
            <a:off x="974834" y="1255924"/>
            <a:ext cx="10016359" cy="5355658"/>
          </a:xfrm>
        </p:spPr>
      </p:pic>
    </p:spTree>
    <p:extLst>
      <p:ext uri="{BB962C8B-B14F-4D97-AF65-F5344CB8AC3E}">
        <p14:creationId xmlns:p14="http://schemas.microsoft.com/office/powerpoint/2010/main" val="2524637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1FD6B-F793-1028-7EA9-3B00F0F6BD1A}"/>
              </a:ext>
            </a:extLst>
          </p:cNvPr>
          <p:cNvSpPr>
            <a:spLocks noGrp="1"/>
          </p:cNvSpPr>
          <p:nvPr>
            <p:ph type="title"/>
          </p:nvPr>
        </p:nvSpPr>
        <p:spPr>
          <a:xfrm>
            <a:off x="704118" y="468867"/>
            <a:ext cx="10515600" cy="1325563"/>
          </a:xfrm>
        </p:spPr>
        <p:txBody>
          <a:bodyPr/>
          <a:lstStyle/>
          <a:p>
            <a:r>
              <a:rPr lang="en-GB" dirty="0"/>
              <a:t>Linear model(linear regression)</a:t>
            </a:r>
          </a:p>
        </p:txBody>
      </p:sp>
      <p:sp>
        <p:nvSpPr>
          <p:cNvPr id="3" name="Content Placeholder 2">
            <a:extLst>
              <a:ext uri="{FF2B5EF4-FFF2-40B4-BE49-F238E27FC236}">
                <a16:creationId xmlns:a16="http://schemas.microsoft.com/office/drawing/2014/main" id="{C7E1B9A3-FB60-DF86-D68F-C1E5B184302F}"/>
              </a:ext>
            </a:extLst>
          </p:cNvPr>
          <p:cNvSpPr>
            <a:spLocks noGrp="1"/>
          </p:cNvSpPr>
          <p:nvPr>
            <p:ph idx="1"/>
          </p:nvPr>
        </p:nvSpPr>
        <p:spPr>
          <a:xfrm>
            <a:off x="838200" y="2566929"/>
            <a:ext cx="10515600" cy="3610033"/>
          </a:xfrm>
        </p:spPr>
        <p:txBody>
          <a:bodyPr/>
          <a:lstStyle/>
          <a:p>
            <a:r>
              <a:rPr lang="en-US" sz="2400" dirty="0">
                <a:solidFill>
                  <a:prstClr val="black">
                    <a:hueOff val="0"/>
                    <a:satOff val="0"/>
                    <a:lumOff val="0"/>
                    <a:alphaOff val="0"/>
                  </a:prstClr>
                </a:solidFill>
                <a:ea typeface="ADLaM Display" panose="020F0502020204030204" pitchFamily="2" charset="0"/>
                <a:cs typeface="AngsanaUPC" panose="020B0502040204020203" pitchFamily="18" charset="-34"/>
              </a:rPr>
              <a:t>Linear regression analysis is used to predict the value of a variable based on the value of another variable. </a:t>
            </a:r>
          </a:p>
          <a:p>
            <a:r>
              <a:rPr lang="en-US" sz="2400" dirty="0">
                <a:solidFill>
                  <a:prstClr val="black">
                    <a:hueOff val="0"/>
                    <a:satOff val="0"/>
                    <a:lumOff val="0"/>
                    <a:alphaOff val="0"/>
                  </a:prstClr>
                </a:solidFill>
                <a:ea typeface="ADLaM Display" panose="020F0502020204030204" pitchFamily="2" charset="0"/>
                <a:cs typeface="AngsanaUPC" panose="020B0502040204020203" pitchFamily="18" charset="-34"/>
              </a:rPr>
              <a:t>The variable you want to predict is called the dependent variable. </a:t>
            </a:r>
          </a:p>
          <a:p>
            <a:r>
              <a:rPr lang="en-US" sz="2400" dirty="0">
                <a:solidFill>
                  <a:prstClr val="black">
                    <a:hueOff val="0"/>
                    <a:satOff val="0"/>
                    <a:lumOff val="0"/>
                    <a:alphaOff val="0"/>
                  </a:prstClr>
                </a:solidFill>
                <a:ea typeface="ADLaM Display" panose="020F0502020204030204" pitchFamily="2" charset="0"/>
                <a:cs typeface="AngsanaUPC" panose="020B0502040204020203" pitchFamily="18" charset="-34"/>
              </a:rPr>
              <a:t>The variable you are using to predict the other variable's value is called the independent variable</a:t>
            </a:r>
            <a:r>
              <a:rPr lang="en-US" b="0" i="0" dirty="0">
                <a:solidFill>
                  <a:srgbClr val="161616"/>
                </a:solidFill>
                <a:effectLst/>
              </a:rPr>
              <a:t>.</a:t>
            </a:r>
            <a:endParaRPr lang="en-GB" dirty="0"/>
          </a:p>
        </p:txBody>
      </p:sp>
    </p:spTree>
    <p:extLst>
      <p:ext uri="{BB962C8B-B14F-4D97-AF65-F5344CB8AC3E}">
        <p14:creationId xmlns:p14="http://schemas.microsoft.com/office/powerpoint/2010/main" val="12047460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ECAC5-0A94-9E38-D099-BFD9B28944DE}"/>
              </a:ext>
            </a:extLst>
          </p:cNvPr>
          <p:cNvSpPr>
            <a:spLocks noGrp="1"/>
          </p:cNvSpPr>
          <p:nvPr>
            <p:ph type="title"/>
          </p:nvPr>
        </p:nvSpPr>
        <p:spPr/>
        <p:txBody>
          <a:bodyPr/>
          <a:lstStyle/>
          <a:p>
            <a:r>
              <a:rPr lang="en-US" dirty="0"/>
              <a:t>Link function</a:t>
            </a:r>
            <a:endParaRPr lang="en-GB" dirty="0"/>
          </a:p>
        </p:txBody>
      </p:sp>
      <p:pic>
        <p:nvPicPr>
          <p:cNvPr id="5" name="Content Placeholder 4">
            <a:extLst>
              <a:ext uri="{FF2B5EF4-FFF2-40B4-BE49-F238E27FC236}">
                <a16:creationId xmlns:a16="http://schemas.microsoft.com/office/drawing/2014/main" id="{C0A06061-29C6-E8A2-44B6-06CC6739439F}"/>
              </a:ext>
            </a:extLst>
          </p:cNvPr>
          <p:cNvPicPr>
            <a:picLocks noGrp="1" noChangeAspect="1"/>
          </p:cNvPicPr>
          <p:nvPr>
            <p:ph idx="1"/>
          </p:nvPr>
        </p:nvPicPr>
        <p:blipFill>
          <a:blip r:embed="rId2"/>
          <a:stretch>
            <a:fillRect/>
          </a:stretch>
        </p:blipFill>
        <p:spPr>
          <a:xfrm>
            <a:off x="1002535" y="1489543"/>
            <a:ext cx="8720092" cy="5003332"/>
          </a:xfrm>
        </p:spPr>
      </p:pic>
    </p:spTree>
    <p:extLst>
      <p:ext uri="{BB962C8B-B14F-4D97-AF65-F5344CB8AC3E}">
        <p14:creationId xmlns:p14="http://schemas.microsoft.com/office/powerpoint/2010/main" val="20118281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D31CA-11B4-365B-EA35-E334C4C79E56}"/>
              </a:ext>
            </a:extLst>
          </p:cNvPr>
          <p:cNvSpPr>
            <a:spLocks noGrp="1"/>
          </p:cNvSpPr>
          <p:nvPr>
            <p:ph type="title"/>
          </p:nvPr>
        </p:nvSpPr>
        <p:spPr/>
        <p:txBody>
          <a:bodyPr/>
          <a:lstStyle/>
          <a:p>
            <a:r>
              <a:rPr lang="en-US" b="0" i="0" u="none" strike="noStrike" dirty="0">
                <a:effectLst/>
              </a:rPr>
              <a:t>Longitudinal data</a:t>
            </a:r>
            <a:endParaRPr lang="en-GB" dirty="0"/>
          </a:p>
        </p:txBody>
      </p:sp>
      <p:sp>
        <p:nvSpPr>
          <p:cNvPr id="3" name="Content Placeholder 2">
            <a:extLst>
              <a:ext uri="{FF2B5EF4-FFF2-40B4-BE49-F238E27FC236}">
                <a16:creationId xmlns:a16="http://schemas.microsoft.com/office/drawing/2014/main" id="{7715D87C-CD50-05C4-3112-4B99EAA4D4D3}"/>
              </a:ext>
            </a:extLst>
          </p:cNvPr>
          <p:cNvSpPr>
            <a:spLocks noGrp="1"/>
          </p:cNvSpPr>
          <p:nvPr>
            <p:ph idx="1"/>
          </p:nvPr>
        </p:nvSpPr>
        <p:spPr/>
        <p:txBody>
          <a:bodyPr/>
          <a:lstStyle/>
          <a:p>
            <a:pPr algn="l">
              <a:buFont typeface="Arial" panose="020B0604020202020204" pitchFamily="34" charset="0"/>
              <a:buChar char="•"/>
            </a:pPr>
            <a:r>
              <a:rPr lang="en-US" b="0" i="0" u="none" strike="noStrike" dirty="0">
                <a:effectLst/>
              </a:rPr>
              <a:t>Longitudinal data is used to measure how long events last and can be used to determine the factors that most affect a phenomenon1. Examples of longitudinal studies include2:Up Series</a:t>
            </a:r>
          </a:p>
          <a:p>
            <a:pPr algn="l">
              <a:buFont typeface="Arial" panose="020B0604020202020204" pitchFamily="34" charset="0"/>
              <a:buChar char="•"/>
            </a:pPr>
            <a:r>
              <a:rPr lang="en-US" b="0" i="0" u="none" strike="noStrike" dirty="0">
                <a:effectLst/>
              </a:rPr>
              <a:t>Minnesota Twin Study</a:t>
            </a:r>
          </a:p>
          <a:p>
            <a:pPr algn="l">
              <a:buFont typeface="Arial" panose="020B0604020202020204" pitchFamily="34" charset="0"/>
              <a:buChar char="•"/>
            </a:pPr>
            <a:r>
              <a:rPr lang="en-US" b="0" i="0" u="none" strike="noStrike" dirty="0">
                <a:effectLst/>
              </a:rPr>
              <a:t>Grant Study</a:t>
            </a:r>
          </a:p>
          <a:p>
            <a:pPr algn="l">
              <a:buFont typeface="Arial" panose="020B0604020202020204" pitchFamily="34" charset="0"/>
              <a:buChar char="•"/>
            </a:pPr>
            <a:r>
              <a:rPr lang="en-US" b="0" i="0" u="none" strike="noStrike" dirty="0">
                <a:effectLst/>
              </a:rPr>
              <a:t>Terman Life Cycle Study</a:t>
            </a:r>
          </a:p>
          <a:p>
            <a:pPr algn="l">
              <a:buFont typeface="Arial" panose="020B0604020202020204" pitchFamily="34" charset="0"/>
              <a:buChar char="•"/>
            </a:pPr>
            <a:r>
              <a:rPr lang="en-US" b="0" i="0" u="none" strike="noStrike" dirty="0">
                <a:effectLst/>
              </a:rPr>
              <a:t>National Food Survey</a:t>
            </a:r>
          </a:p>
          <a:p>
            <a:endParaRPr lang="en-GB" dirty="0"/>
          </a:p>
        </p:txBody>
      </p:sp>
    </p:spTree>
    <p:extLst>
      <p:ext uri="{BB962C8B-B14F-4D97-AF65-F5344CB8AC3E}">
        <p14:creationId xmlns:p14="http://schemas.microsoft.com/office/powerpoint/2010/main" val="14050366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EE214-74CA-ACDE-8C90-E5B64A049748}"/>
              </a:ext>
            </a:extLst>
          </p:cNvPr>
          <p:cNvSpPr>
            <a:spLocks noGrp="1"/>
          </p:cNvSpPr>
          <p:nvPr>
            <p:ph type="ctrTitle"/>
          </p:nvPr>
        </p:nvSpPr>
        <p:spPr/>
        <p:txBody>
          <a:bodyPr>
            <a:normAutofit/>
          </a:bodyPr>
          <a:lstStyle/>
          <a:p>
            <a:r>
              <a:rPr lang="en-GB" sz="6000" b="0" i="0" dirty="0">
                <a:effectLst/>
                <a:latin typeface="IBM Plex Sans" panose="020F0502020204030204" pitchFamily="34" charset="0"/>
              </a:rPr>
              <a:t>Generalized linear mixed models(GLMMs) </a:t>
            </a:r>
            <a:endParaRPr lang="en-GB" b="1" dirty="0"/>
          </a:p>
        </p:txBody>
      </p:sp>
      <p:sp>
        <p:nvSpPr>
          <p:cNvPr id="3" name="Subtitle 2">
            <a:extLst>
              <a:ext uri="{FF2B5EF4-FFF2-40B4-BE49-F238E27FC236}">
                <a16:creationId xmlns:a16="http://schemas.microsoft.com/office/drawing/2014/main" id="{AA212E2F-7741-E4D3-26F7-FD78F5F64C15}"/>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6223567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5D5603-D0B4-A5CD-D726-CAFE283130C4}"/>
              </a:ext>
            </a:extLst>
          </p:cNvPr>
          <p:cNvSpPr>
            <a:spLocks noGrp="1"/>
          </p:cNvSpPr>
          <p:nvPr>
            <p:ph idx="1"/>
          </p:nvPr>
        </p:nvSpPr>
        <p:spPr>
          <a:xfrm>
            <a:off x="838200" y="1187669"/>
            <a:ext cx="10515600" cy="4989294"/>
          </a:xfrm>
        </p:spPr>
        <p:txBody>
          <a:bodyPr>
            <a:normAutofit/>
          </a:bodyPr>
          <a:lstStyle/>
          <a:p>
            <a:pPr marL="0" indent="0" algn="l" fontAlgn="base">
              <a:buNone/>
            </a:pPr>
            <a:r>
              <a:rPr lang="en-US" b="0" i="0" dirty="0">
                <a:solidFill>
                  <a:srgbClr val="161616"/>
                </a:solidFill>
                <a:effectLst/>
              </a:rPr>
              <a:t>Generalized linear mixed models extend the linear model so that:</a:t>
            </a:r>
          </a:p>
          <a:p>
            <a:pPr algn="l" fontAlgn="base">
              <a:buFont typeface="Arial" panose="020B0604020202020204" pitchFamily="34" charset="0"/>
              <a:buChar char="•"/>
            </a:pPr>
            <a:r>
              <a:rPr lang="en-US" b="0" i="0" dirty="0">
                <a:solidFill>
                  <a:srgbClr val="161616"/>
                </a:solidFill>
                <a:effectLst/>
              </a:rPr>
              <a:t>The target is linearly related to the factors and covariates via a specified link function.</a:t>
            </a:r>
          </a:p>
          <a:p>
            <a:pPr algn="l" fontAlgn="base">
              <a:buFont typeface="Arial" panose="020B0604020202020204" pitchFamily="34" charset="0"/>
              <a:buChar char="•"/>
            </a:pPr>
            <a:r>
              <a:rPr lang="en-US" b="0" i="0" dirty="0">
                <a:solidFill>
                  <a:srgbClr val="161616"/>
                </a:solidFill>
                <a:effectLst/>
              </a:rPr>
              <a:t>The target can have a non-normal distribution.</a:t>
            </a:r>
          </a:p>
          <a:p>
            <a:pPr algn="l" fontAlgn="base">
              <a:buFont typeface="Arial" panose="020B0604020202020204" pitchFamily="34" charset="0"/>
              <a:buChar char="•"/>
            </a:pPr>
            <a:r>
              <a:rPr lang="en-US" b="0" i="0" dirty="0">
                <a:solidFill>
                  <a:srgbClr val="161616"/>
                </a:solidFill>
                <a:effectLst/>
              </a:rPr>
              <a:t>The observations can be correlated.</a:t>
            </a:r>
          </a:p>
          <a:p>
            <a:pPr algn="l" fontAlgn="base">
              <a:buFont typeface="Arial" panose="020B0604020202020204" pitchFamily="34" charset="0"/>
              <a:buChar char="•"/>
            </a:pPr>
            <a:endParaRPr lang="en-US" b="0" i="0" dirty="0">
              <a:solidFill>
                <a:srgbClr val="161616"/>
              </a:solidFill>
              <a:effectLst/>
            </a:endParaRPr>
          </a:p>
          <a:p>
            <a:pPr algn="l" fontAlgn="base">
              <a:buFont typeface="Arial" panose="020B0604020202020204" pitchFamily="34" charset="0"/>
              <a:buChar char="•"/>
            </a:pPr>
            <a:endParaRPr lang="en-US" dirty="0">
              <a:solidFill>
                <a:srgbClr val="161616"/>
              </a:solidFill>
            </a:endParaRPr>
          </a:p>
          <a:p>
            <a:pPr marL="0" indent="0">
              <a:buNone/>
            </a:pPr>
            <a:r>
              <a:rPr lang="en-US" dirty="0"/>
              <a:t>Generalized linear mixed models cover a wide variety of models, from </a:t>
            </a:r>
            <a:r>
              <a:rPr lang="en-US" dirty="0">
                <a:solidFill>
                  <a:srgbClr val="FF0000"/>
                </a:solidFill>
              </a:rPr>
              <a:t>simple linear regression </a:t>
            </a:r>
            <a:r>
              <a:rPr lang="en-US" dirty="0"/>
              <a:t>to </a:t>
            </a:r>
            <a:r>
              <a:rPr lang="en-US" dirty="0">
                <a:solidFill>
                  <a:srgbClr val="FF0000"/>
                </a:solidFill>
              </a:rPr>
              <a:t>complex multilevel </a:t>
            </a:r>
            <a:r>
              <a:rPr lang="en-US" b="0" i="0" dirty="0">
                <a:solidFill>
                  <a:srgbClr val="FF0000"/>
                </a:solidFill>
                <a:effectLst/>
              </a:rPr>
              <a:t>models </a:t>
            </a:r>
            <a:r>
              <a:rPr lang="en-US" b="0" i="0" dirty="0">
                <a:solidFill>
                  <a:srgbClr val="161616"/>
                </a:solidFill>
                <a:effectLst/>
              </a:rPr>
              <a:t>for </a:t>
            </a:r>
            <a:r>
              <a:rPr lang="en-US" b="0" i="0" dirty="0">
                <a:solidFill>
                  <a:srgbClr val="FF0000"/>
                </a:solidFill>
                <a:effectLst/>
              </a:rPr>
              <a:t>non-normal longitudinal data.</a:t>
            </a:r>
            <a:endParaRPr lang="en-GB" dirty="0">
              <a:solidFill>
                <a:srgbClr val="FF0000"/>
              </a:solidFill>
            </a:endParaRPr>
          </a:p>
        </p:txBody>
      </p:sp>
    </p:spTree>
    <p:extLst>
      <p:ext uri="{BB962C8B-B14F-4D97-AF65-F5344CB8AC3E}">
        <p14:creationId xmlns:p14="http://schemas.microsoft.com/office/powerpoint/2010/main" val="16845915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65A2F-149D-1576-AFE6-3C513447540C}"/>
              </a:ext>
            </a:extLst>
          </p:cNvPr>
          <p:cNvSpPr>
            <a:spLocks noGrp="1"/>
          </p:cNvSpPr>
          <p:nvPr>
            <p:ph idx="1"/>
          </p:nvPr>
        </p:nvSpPr>
        <p:spPr/>
        <p:txBody>
          <a:bodyPr/>
          <a:lstStyle/>
          <a:p>
            <a:r>
              <a:rPr lang="en-US" dirty="0">
                <a:latin typeface="Calibri (Body)"/>
              </a:rPr>
              <a:t>Generalized linear mixed models (GLMMs) are a natural outgrowth of both linear mixed models and generalized linear models.</a:t>
            </a:r>
          </a:p>
          <a:p>
            <a:pPr lvl="1"/>
            <a:r>
              <a:rPr lang="en-US" dirty="0">
                <a:latin typeface="Calibri (Body)"/>
              </a:rPr>
              <a:t>generalized linear models (GLMs) </a:t>
            </a:r>
          </a:p>
          <a:p>
            <a:pPr lvl="1"/>
            <a:r>
              <a:rPr lang="en-US" dirty="0">
                <a:latin typeface="Calibri (Body)"/>
              </a:rPr>
              <a:t>linear mixed models (LMMs).</a:t>
            </a:r>
          </a:p>
          <a:p>
            <a:r>
              <a:rPr lang="en-US" dirty="0">
                <a:latin typeface="Calibri (Body)"/>
              </a:rPr>
              <a:t> GLMMs can be developed for non-normally distributed responses, will allow nonlinear links between the mean of the response and the predictors, and can model overdispersion and correlation by incorporating random effects. As such, they are of wide utility</a:t>
            </a:r>
            <a:endParaRPr lang="en-GB" dirty="0">
              <a:latin typeface="Calibri (Body)"/>
            </a:endParaRPr>
          </a:p>
        </p:txBody>
      </p:sp>
    </p:spTree>
    <p:extLst>
      <p:ext uri="{BB962C8B-B14F-4D97-AF65-F5344CB8AC3E}">
        <p14:creationId xmlns:p14="http://schemas.microsoft.com/office/powerpoint/2010/main" val="3700622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A54FB-E2B7-F297-EB69-C128AA03519D}"/>
              </a:ext>
            </a:extLst>
          </p:cNvPr>
          <p:cNvSpPr>
            <a:spLocks noGrp="1"/>
          </p:cNvSpPr>
          <p:nvPr>
            <p:ph type="title"/>
          </p:nvPr>
        </p:nvSpPr>
        <p:spPr/>
        <p:txBody>
          <a:bodyPr/>
          <a:lstStyle/>
          <a:p>
            <a:r>
              <a:rPr lang="en-GB" dirty="0"/>
              <a:t>EXAMPLE</a:t>
            </a:r>
          </a:p>
        </p:txBody>
      </p:sp>
      <p:sp>
        <p:nvSpPr>
          <p:cNvPr id="3" name="Content Placeholder 2">
            <a:extLst>
              <a:ext uri="{FF2B5EF4-FFF2-40B4-BE49-F238E27FC236}">
                <a16:creationId xmlns:a16="http://schemas.microsoft.com/office/drawing/2014/main" id="{D8B4EAC3-421D-C8F2-1909-741AFD66FBFF}"/>
              </a:ext>
            </a:extLst>
          </p:cNvPr>
          <p:cNvSpPr>
            <a:spLocks noGrp="1"/>
          </p:cNvSpPr>
          <p:nvPr>
            <p:ph idx="1"/>
          </p:nvPr>
        </p:nvSpPr>
        <p:spPr/>
        <p:txBody>
          <a:bodyPr>
            <a:normAutofit fontScale="92500" lnSpcReduction="20000"/>
          </a:bodyPr>
          <a:lstStyle/>
          <a:p>
            <a:r>
              <a:rPr lang="en-US" sz="2600" dirty="0">
                <a:solidFill>
                  <a:srgbClr val="161616"/>
                </a:solidFill>
                <a:latin typeface="Calibri "/>
              </a:rPr>
              <a:t>Medical researchers can use a generalized linear mixed model to determine whether a new anticonvulsant drug can reduce a patient's rate of epileptic seizures. Repeated measurements from the same patient are typically positively correlated so a mixed model with some random effects should be appropriate. The target field, the number of seizures, takes positive integer values, so a generalized linear mixed model with a Poisson distribution and log link may be appropriate.</a:t>
            </a:r>
          </a:p>
          <a:p>
            <a:endParaRPr lang="en-US" sz="2600" dirty="0">
              <a:solidFill>
                <a:srgbClr val="161616"/>
              </a:solidFill>
              <a:latin typeface="Calibri "/>
            </a:endParaRPr>
          </a:p>
          <a:p>
            <a:r>
              <a:rPr lang="en-US" sz="2600" dirty="0">
                <a:solidFill>
                  <a:srgbClr val="161616"/>
                </a:solidFill>
                <a:latin typeface="Calibri "/>
              </a:rPr>
              <a:t>Executives at a cable provider of television, phone, and internet services can use a generalized linear mixed model to know more about potential customers. Since possible answers have nominal measurement levels, the company analyst uses a generalized logit mixed model with a random intercept to capture correlation between answers to the service usage questions across service types (tv, phone, internet) within a given survey responder's answers.</a:t>
            </a:r>
            <a:endParaRPr lang="en-GB" sz="2600" dirty="0">
              <a:solidFill>
                <a:srgbClr val="161616"/>
              </a:solidFill>
              <a:latin typeface="Calibri "/>
            </a:endParaRPr>
          </a:p>
        </p:txBody>
      </p:sp>
    </p:spTree>
    <p:extLst>
      <p:ext uri="{BB962C8B-B14F-4D97-AF65-F5344CB8AC3E}">
        <p14:creationId xmlns:p14="http://schemas.microsoft.com/office/powerpoint/2010/main" val="4658299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1F95E-D756-60AC-2083-1B6727BEBCFC}"/>
              </a:ext>
            </a:extLst>
          </p:cNvPr>
          <p:cNvSpPr>
            <a:spLocks noGrp="1"/>
          </p:cNvSpPr>
          <p:nvPr>
            <p:ph type="title"/>
          </p:nvPr>
        </p:nvSpPr>
        <p:spPr/>
        <p:txBody>
          <a:bodyPr/>
          <a:lstStyle/>
          <a:p>
            <a:r>
              <a:rPr lang="en-GB" dirty="0"/>
              <a:t>Example in SPSS</a:t>
            </a:r>
          </a:p>
        </p:txBody>
      </p:sp>
      <p:sp>
        <p:nvSpPr>
          <p:cNvPr id="3" name="Content Placeholder 2">
            <a:extLst>
              <a:ext uri="{FF2B5EF4-FFF2-40B4-BE49-F238E27FC236}">
                <a16:creationId xmlns:a16="http://schemas.microsoft.com/office/drawing/2014/main" id="{968B3494-3F5E-1FBF-43E7-CF99881CA084}"/>
              </a:ext>
            </a:extLst>
          </p:cNvPr>
          <p:cNvSpPr>
            <a:spLocks noGrp="1"/>
          </p:cNvSpPr>
          <p:nvPr>
            <p:ph idx="1"/>
          </p:nvPr>
        </p:nvSpPr>
        <p:spPr/>
        <p:txBody>
          <a:bodyPr>
            <a:normAutofit fontScale="92500" lnSpcReduction="20000"/>
          </a:bodyPr>
          <a:lstStyle/>
          <a:p>
            <a:pPr marL="0" indent="0">
              <a:buNone/>
            </a:pPr>
            <a:r>
              <a:rPr lang="en-US" b="0" i="0" dirty="0">
                <a:solidFill>
                  <a:srgbClr val="161616"/>
                </a:solidFill>
                <a:effectLst/>
                <a:latin typeface="Calibri "/>
              </a:rPr>
              <a:t>The district school board wants to know if an experimental teaching method is effective at improving math scores. They select at random schools within the district, then some classrooms within each school. The classrooms are randomly assigned to the experimental or control group, and the classroom teachers are asked to use the new or standard method to teach mathematics in the coming school year. All students within the classrooms are tested at the beginning and end of the school year. The data have a hierarchical 3-level structure: school – class – student with 23 schools, 97 classes and 2209 students.</a:t>
            </a:r>
          </a:p>
          <a:p>
            <a:r>
              <a:rPr lang="en-US" b="0" i="0" dirty="0">
                <a:solidFill>
                  <a:srgbClr val="161616"/>
                </a:solidFill>
                <a:effectLst/>
                <a:latin typeface="Calibri "/>
              </a:rPr>
              <a:t>This information is collected in </a:t>
            </a:r>
            <a:r>
              <a:rPr lang="en-US" b="0" i="1" dirty="0" err="1">
                <a:solidFill>
                  <a:srgbClr val="C00000"/>
                </a:solidFill>
                <a:effectLst/>
                <a:latin typeface="Calibri "/>
              </a:rPr>
              <a:t>test_scores.sav</a:t>
            </a:r>
            <a:r>
              <a:rPr lang="en-US" b="0" i="0" dirty="0">
                <a:solidFill>
                  <a:srgbClr val="C00000"/>
                </a:solidFill>
                <a:effectLst/>
                <a:latin typeface="Calibri "/>
              </a:rPr>
              <a:t> </a:t>
            </a:r>
          </a:p>
          <a:p>
            <a:r>
              <a:rPr lang="en-US" dirty="0">
                <a:solidFill>
                  <a:srgbClr val="161616"/>
                </a:solidFill>
                <a:latin typeface="Calibri "/>
              </a:rPr>
              <a:t>The target, </a:t>
            </a:r>
            <a:r>
              <a:rPr lang="en-US" dirty="0" err="1">
                <a:solidFill>
                  <a:srgbClr val="161616"/>
                </a:solidFill>
                <a:latin typeface="Calibri "/>
              </a:rPr>
              <a:t>Yijk</a:t>
            </a:r>
            <a:r>
              <a:rPr lang="en-US" dirty="0">
                <a:solidFill>
                  <a:srgbClr val="161616"/>
                </a:solidFill>
                <a:latin typeface="Calibri "/>
              </a:rPr>
              <a:t>, is the test score after a teaching method is applied for a year at school </a:t>
            </a:r>
            <a:r>
              <a:rPr lang="en-US" dirty="0" err="1">
                <a:solidFill>
                  <a:srgbClr val="161616"/>
                </a:solidFill>
                <a:latin typeface="Calibri "/>
              </a:rPr>
              <a:t>i</a:t>
            </a:r>
            <a:r>
              <a:rPr lang="en-US" dirty="0">
                <a:solidFill>
                  <a:srgbClr val="161616"/>
                </a:solidFill>
                <a:latin typeface="Calibri "/>
              </a:rPr>
              <a:t>, class j and student k. The possible predictors come from different levels.</a:t>
            </a:r>
            <a:endParaRPr lang="en-GB" dirty="0">
              <a:solidFill>
                <a:srgbClr val="161616"/>
              </a:solidFill>
              <a:latin typeface="Calibri "/>
            </a:endParaRPr>
          </a:p>
        </p:txBody>
      </p:sp>
    </p:spTree>
    <p:extLst>
      <p:ext uri="{BB962C8B-B14F-4D97-AF65-F5344CB8AC3E}">
        <p14:creationId xmlns:p14="http://schemas.microsoft.com/office/powerpoint/2010/main" val="40259802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CE9D9-F74C-43BF-F2FE-AB0C28545C55}"/>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C166CCB2-2A81-A3C5-4C6C-520895FF3BFA}"/>
              </a:ext>
            </a:extLst>
          </p:cNvPr>
          <p:cNvPicPr>
            <a:picLocks noGrp="1" noChangeAspect="1"/>
          </p:cNvPicPr>
          <p:nvPr>
            <p:ph idx="1"/>
          </p:nvPr>
        </p:nvPicPr>
        <p:blipFill>
          <a:blip r:embed="rId2"/>
          <a:stretch>
            <a:fillRect/>
          </a:stretch>
        </p:blipFill>
        <p:spPr>
          <a:xfrm>
            <a:off x="2184199" y="1845358"/>
            <a:ext cx="7823602" cy="4311872"/>
          </a:xfrm>
        </p:spPr>
      </p:pic>
    </p:spTree>
    <p:extLst>
      <p:ext uri="{BB962C8B-B14F-4D97-AF65-F5344CB8AC3E}">
        <p14:creationId xmlns:p14="http://schemas.microsoft.com/office/powerpoint/2010/main" val="3657119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006AC1-0470-CE43-2A0B-8EF9E07F3804}"/>
              </a:ext>
            </a:extLst>
          </p:cNvPr>
          <p:cNvSpPr>
            <a:spLocks noGrp="1"/>
          </p:cNvSpPr>
          <p:nvPr>
            <p:ph idx="1"/>
          </p:nvPr>
        </p:nvSpPr>
        <p:spPr>
          <a:xfrm>
            <a:off x="838200" y="685800"/>
            <a:ext cx="10515600" cy="5963477"/>
          </a:xfrm>
        </p:spPr>
        <p:txBody>
          <a:bodyPr>
            <a:normAutofit fontScale="77500" lnSpcReduction="20000"/>
          </a:bodyPr>
          <a:lstStyle/>
          <a:p>
            <a:r>
              <a:rPr lang="en-US" b="0" i="0" dirty="0">
                <a:solidFill>
                  <a:srgbClr val="161616"/>
                </a:solidFill>
                <a:effectLst/>
                <a:latin typeface="Calibri "/>
              </a:rPr>
              <a:t>Select </a:t>
            </a:r>
            <a:r>
              <a:rPr lang="en-US" b="0" i="1" dirty="0">
                <a:solidFill>
                  <a:srgbClr val="161616"/>
                </a:solidFill>
                <a:effectLst/>
                <a:latin typeface="Calibri "/>
              </a:rPr>
              <a:t>School (school)</a:t>
            </a:r>
            <a:r>
              <a:rPr lang="en-US" b="0" i="0" dirty="0">
                <a:solidFill>
                  <a:srgbClr val="161616"/>
                </a:solidFill>
                <a:effectLst/>
                <a:latin typeface="Calibri "/>
              </a:rPr>
              <a:t>, </a:t>
            </a:r>
            <a:r>
              <a:rPr lang="en-US" b="0" i="1" dirty="0">
                <a:solidFill>
                  <a:srgbClr val="161616"/>
                </a:solidFill>
                <a:effectLst/>
                <a:latin typeface="Calibri "/>
              </a:rPr>
              <a:t>Classroom (classroom)</a:t>
            </a:r>
            <a:r>
              <a:rPr lang="en-US" b="0" i="0" dirty="0">
                <a:solidFill>
                  <a:srgbClr val="161616"/>
                </a:solidFill>
                <a:effectLst/>
                <a:latin typeface="Calibri "/>
              </a:rPr>
              <a:t>, and </a:t>
            </a:r>
            <a:r>
              <a:rPr lang="en-US" b="0" i="1" dirty="0">
                <a:solidFill>
                  <a:srgbClr val="161616"/>
                </a:solidFill>
                <a:effectLst/>
                <a:latin typeface="Calibri "/>
              </a:rPr>
              <a:t>Student ID (</a:t>
            </a:r>
            <a:r>
              <a:rPr lang="en-US" b="0" i="1" dirty="0" err="1">
                <a:solidFill>
                  <a:srgbClr val="161616"/>
                </a:solidFill>
                <a:effectLst/>
                <a:latin typeface="Calibri "/>
              </a:rPr>
              <a:t>student_id</a:t>
            </a:r>
            <a:r>
              <a:rPr lang="en-US" b="0" i="1" dirty="0">
                <a:solidFill>
                  <a:srgbClr val="161616"/>
                </a:solidFill>
                <a:effectLst/>
                <a:latin typeface="Calibri "/>
              </a:rPr>
              <a:t>) </a:t>
            </a:r>
            <a:r>
              <a:rPr lang="en-US" b="0" i="0" dirty="0">
                <a:solidFill>
                  <a:srgbClr val="161616"/>
                </a:solidFill>
                <a:effectLst/>
                <a:latin typeface="Calibri "/>
              </a:rPr>
              <a:t>as subject fields</a:t>
            </a:r>
          </a:p>
          <a:p>
            <a:r>
              <a:rPr lang="en-US" b="0" i="0" dirty="0">
                <a:solidFill>
                  <a:srgbClr val="161616"/>
                </a:solidFill>
                <a:effectLst/>
                <a:latin typeface="Calibri "/>
              </a:rPr>
              <a:t>On the Target settings, confirm that </a:t>
            </a:r>
            <a:r>
              <a:rPr lang="en-US" b="0" i="1" dirty="0">
                <a:solidFill>
                  <a:srgbClr val="161616"/>
                </a:solidFill>
                <a:effectLst/>
                <a:latin typeface="Calibri "/>
              </a:rPr>
              <a:t>Post-test (posttest) </a:t>
            </a:r>
            <a:r>
              <a:rPr lang="en-US" b="0" i="0" dirty="0">
                <a:solidFill>
                  <a:srgbClr val="161616"/>
                </a:solidFill>
                <a:effectLst/>
                <a:latin typeface="Calibri "/>
              </a:rPr>
              <a:t>is selected as the target. </a:t>
            </a:r>
            <a:r>
              <a:rPr lang="en-US" b="0" i="1" dirty="0">
                <a:solidFill>
                  <a:srgbClr val="C00000"/>
                </a:solidFill>
                <a:effectLst/>
                <a:latin typeface="Calibri "/>
              </a:rPr>
              <a:t>Post-test </a:t>
            </a:r>
            <a:r>
              <a:rPr lang="en-US" b="0" i="1" dirty="0">
                <a:solidFill>
                  <a:srgbClr val="161616"/>
                </a:solidFill>
                <a:effectLst/>
                <a:latin typeface="Calibri "/>
              </a:rPr>
              <a:t>(posttest) </a:t>
            </a:r>
            <a:r>
              <a:rPr lang="en-US" b="0" i="0" dirty="0">
                <a:solidFill>
                  <a:srgbClr val="161616"/>
                </a:solidFill>
                <a:effectLst/>
                <a:latin typeface="Calibri "/>
              </a:rPr>
              <a:t>has a predefined role as a target, so it is automatically selected as the target by default.</a:t>
            </a:r>
          </a:p>
          <a:p>
            <a:r>
              <a:rPr lang="en-US" b="0" i="0" dirty="0">
                <a:solidFill>
                  <a:srgbClr val="161616"/>
                </a:solidFill>
                <a:effectLst/>
                <a:latin typeface="Calibri "/>
              </a:rPr>
              <a:t>Confirm that </a:t>
            </a:r>
            <a:r>
              <a:rPr lang="en-US" b="1" i="0" dirty="0">
                <a:solidFill>
                  <a:srgbClr val="C00000"/>
                </a:solidFill>
                <a:effectLst/>
                <a:latin typeface="Calibri "/>
              </a:rPr>
              <a:t>Linear model </a:t>
            </a:r>
            <a:r>
              <a:rPr lang="en-US" b="0" i="0" dirty="0">
                <a:solidFill>
                  <a:srgbClr val="161616"/>
                </a:solidFill>
                <a:effectLst/>
                <a:latin typeface="Calibri "/>
              </a:rPr>
              <a:t>is selected in the Target Distribution and Relationship (Link) with the Linear Model group. The linear model assumes a normal distribution for the target and uses an identity link function.</a:t>
            </a:r>
          </a:p>
          <a:p>
            <a:r>
              <a:rPr lang="en-US" b="0" i="0" dirty="0">
                <a:solidFill>
                  <a:srgbClr val="161616"/>
                </a:solidFill>
                <a:effectLst/>
                <a:latin typeface="Calibri "/>
              </a:rPr>
              <a:t>in</a:t>
            </a:r>
            <a:r>
              <a:rPr lang="en-GB" b="0" i="0" dirty="0">
                <a:solidFill>
                  <a:srgbClr val="161616"/>
                </a:solidFill>
                <a:effectLst/>
                <a:latin typeface="Calibri "/>
              </a:rPr>
              <a:t> </a:t>
            </a:r>
            <a:r>
              <a:rPr lang="en-GB" b="1" i="0" dirty="0">
                <a:solidFill>
                  <a:srgbClr val="161616"/>
                </a:solidFill>
                <a:effectLst/>
                <a:latin typeface="Calibri "/>
              </a:rPr>
              <a:t>Fixed Effects </a:t>
            </a:r>
            <a:r>
              <a:rPr lang="en-US" b="0" i="0" dirty="0">
                <a:solidFill>
                  <a:srgbClr val="161616"/>
                </a:solidFill>
                <a:effectLst/>
                <a:latin typeface="Calibri "/>
              </a:rPr>
              <a:t>Confirm that </a:t>
            </a:r>
            <a:r>
              <a:rPr lang="en-US" b="1" i="0" dirty="0">
                <a:solidFill>
                  <a:srgbClr val="C00000"/>
                </a:solidFill>
                <a:effectLst/>
                <a:latin typeface="Calibri "/>
              </a:rPr>
              <a:t>Use custom inputs </a:t>
            </a:r>
            <a:r>
              <a:rPr lang="en-US" b="0" i="0" dirty="0">
                <a:solidFill>
                  <a:srgbClr val="161616"/>
                </a:solidFill>
                <a:effectLst/>
                <a:latin typeface="Calibri "/>
              </a:rPr>
              <a:t>is selected.</a:t>
            </a:r>
          </a:p>
          <a:p>
            <a:r>
              <a:rPr lang="en-US" b="0" i="0" dirty="0">
                <a:solidFill>
                  <a:srgbClr val="161616"/>
                </a:solidFill>
                <a:effectLst/>
                <a:latin typeface="Calibri "/>
              </a:rPr>
              <a:t>Select </a:t>
            </a:r>
            <a:r>
              <a:rPr lang="en-US" b="0" i="1" dirty="0">
                <a:solidFill>
                  <a:srgbClr val="161616"/>
                </a:solidFill>
                <a:effectLst/>
                <a:latin typeface="Calibri "/>
              </a:rPr>
              <a:t>School setting</a:t>
            </a:r>
            <a:r>
              <a:rPr lang="en-US" b="0" i="0" dirty="0">
                <a:solidFill>
                  <a:srgbClr val="161616"/>
                </a:solidFill>
                <a:effectLst/>
                <a:latin typeface="Calibri "/>
              </a:rPr>
              <a:t>, </a:t>
            </a:r>
            <a:r>
              <a:rPr lang="en-US" b="0" i="1" dirty="0">
                <a:solidFill>
                  <a:srgbClr val="161616"/>
                </a:solidFill>
                <a:effectLst/>
                <a:latin typeface="Calibri "/>
              </a:rPr>
              <a:t>School type</a:t>
            </a:r>
            <a:r>
              <a:rPr lang="en-US" b="0" i="0" dirty="0">
                <a:solidFill>
                  <a:srgbClr val="161616"/>
                </a:solidFill>
                <a:effectLst/>
                <a:latin typeface="Calibri "/>
              </a:rPr>
              <a:t>, </a:t>
            </a:r>
            <a:r>
              <a:rPr lang="en-US" b="0" i="1" dirty="0">
                <a:solidFill>
                  <a:srgbClr val="161616"/>
                </a:solidFill>
                <a:effectLst/>
                <a:latin typeface="Calibri "/>
              </a:rPr>
              <a:t>Teaching method</a:t>
            </a:r>
            <a:r>
              <a:rPr lang="en-US" b="0" i="0" dirty="0">
                <a:solidFill>
                  <a:srgbClr val="161616"/>
                </a:solidFill>
                <a:effectLst/>
                <a:latin typeface="Calibri "/>
              </a:rPr>
              <a:t>, </a:t>
            </a:r>
            <a:r>
              <a:rPr lang="en-US" b="0" i="1" dirty="0">
                <a:solidFill>
                  <a:srgbClr val="161616"/>
                </a:solidFill>
                <a:effectLst/>
                <a:latin typeface="Calibri "/>
              </a:rPr>
              <a:t>Number of students in the classroom</a:t>
            </a:r>
            <a:r>
              <a:rPr lang="en-US" b="0" i="0" dirty="0">
                <a:solidFill>
                  <a:srgbClr val="161616"/>
                </a:solidFill>
                <a:effectLst/>
                <a:latin typeface="Calibri "/>
              </a:rPr>
              <a:t>, </a:t>
            </a:r>
            <a:r>
              <a:rPr lang="en-US" b="0" i="1" dirty="0">
                <a:solidFill>
                  <a:srgbClr val="161616"/>
                </a:solidFill>
                <a:effectLst/>
                <a:latin typeface="Calibri "/>
              </a:rPr>
              <a:t>Gender</a:t>
            </a:r>
            <a:r>
              <a:rPr lang="en-US" b="0" i="0" dirty="0">
                <a:solidFill>
                  <a:srgbClr val="161616"/>
                </a:solidFill>
                <a:effectLst/>
                <a:latin typeface="Calibri "/>
              </a:rPr>
              <a:t>, </a:t>
            </a:r>
            <a:r>
              <a:rPr lang="en-US" b="0" i="1" dirty="0">
                <a:solidFill>
                  <a:srgbClr val="161616"/>
                </a:solidFill>
                <a:effectLst/>
                <a:latin typeface="Calibri "/>
              </a:rPr>
              <a:t>Reduced/Free lunch</a:t>
            </a:r>
            <a:r>
              <a:rPr lang="en-US" b="0" i="0" dirty="0">
                <a:solidFill>
                  <a:srgbClr val="161616"/>
                </a:solidFill>
                <a:effectLst/>
                <a:latin typeface="Calibri "/>
              </a:rPr>
              <a:t>, and </a:t>
            </a:r>
            <a:r>
              <a:rPr lang="en-US" b="0" i="1" dirty="0">
                <a:solidFill>
                  <a:srgbClr val="161616"/>
                </a:solidFill>
                <a:effectLst/>
                <a:latin typeface="Calibri "/>
              </a:rPr>
              <a:t>Pre-test</a:t>
            </a:r>
            <a:r>
              <a:rPr lang="en-US" b="0" i="0" dirty="0">
                <a:solidFill>
                  <a:srgbClr val="161616"/>
                </a:solidFill>
                <a:effectLst/>
                <a:latin typeface="Calibri "/>
              </a:rPr>
              <a:t>, and drag to the Main drop zone to create the main </a:t>
            </a:r>
            <a:r>
              <a:rPr lang="en-US" b="0" i="0" dirty="0" err="1">
                <a:solidFill>
                  <a:srgbClr val="161616"/>
                </a:solidFill>
                <a:effectLst/>
                <a:latin typeface="Calibri "/>
              </a:rPr>
              <a:t>effects.The</a:t>
            </a:r>
            <a:r>
              <a:rPr lang="en-US" b="0" i="0" dirty="0">
                <a:solidFill>
                  <a:srgbClr val="161616"/>
                </a:solidFill>
                <a:effectLst/>
                <a:latin typeface="Calibri "/>
              </a:rPr>
              <a:t> fields with categorical (flag, nominal, or ordinal) measurement level are treated as factors by the procedure and those with continuous (scale) measurement level are treated as covariates.</a:t>
            </a:r>
          </a:p>
          <a:p>
            <a:r>
              <a:rPr lang="en-GB" dirty="0">
                <a:solidFill>
                  <a:srgbClr val="161616"/>
                </a:solidFill>
                <a:latin typeface="Calibri "/>
              </a:rPr>
              <a:t>In</a:t>
            </a:r>
            <a:r>
              <a:rPr lang="en-GB" b="1" i="0" dirty="0">
                <a:solidFill>
                  <a:srgbClr val="161616"/>
                </a:solidFill>
                <a:effectLst/>
                <a:latin typeface="Calibri "/>
              </a:rPr>
              <a:t> Random Effects, </a:t>
            </a:r>
            <a:r>
              <a:rPr lang="en-US" b="0" i="0" dirty="0">
                <a:solidFill>
                  <a:srgbClr val="161616"/>
                </a:solidFill>
                <a:effectLst/>
                <a:latin typeface="Calibri "/>
              </a:rPr>
              <a:t>Confirm that two intercept-only random effect subject blocks exist; one with </a:t>
            </a:r>
            <a:r>
              <a:rPr lang="en-US" b="0" i="1" dirty="0">
                <a:solidFill>
                  <a:srgbClr val="161616"/>
                </a:solidFill>
                <a:effectLst/>
                <a:latin typeface="Calibri "/>
              </a:rPr>
              <a:t>school </a:t>
            </a:r>
            <a:r>
              <a:rPr lang="en-US" b="0" i="0" dirty="0">
                <a:solidFill>
                  <a:srgbClr val="161616"/>
                </a:solidFill>
                <a:effectLst/>
                <a:latin typeface="Calibri "/>
              </a:rPr>
              <a:t>as the subject field and one with </a:t>
            </a:r>
            <a:r>
              <a:rPr lang="en-US" b="0" i="1" dirty="0">
                <a:solidFill>
                  <a:srgbClr val="161616"/>
                </a:solidFill>
                <a:effectLst/>
                <a:latin typeface="Calibri "/>
              </a:rPr>
              <a:t>school*classroom </a:t>
            </a:r>
            <a:r>
              <a:rPr lang="en-US" b="0" i="0" dirty="0">
                <a:solidFill>
                  <a:srgbClr val="161616"/>
                </a:solidFill>
                <a:effectLst/>
                <a:latin typeface="Calibri "/>
              </a:rPr>
              <a:t>as the subject field. The procedure automatically creates a Random Effect block for each subject beyond the innermost </a:t>
            </a:r>
            <a:r>
              <a:rPr lang="en-US" b="0" i="0" dirty="0" err="1">
                <a:solidFill>
                  <a:srgbClr val="161616"/>
                </a:solidFill>
                <a:effectLst/>
                <a:latin typeface="Calibri "/>
              </a:rPr>
              <a:t>subject.The</a:t>
            </a:r>
            <a:r>
              <a:rPr lang="en-US" b="0" i="0" dirty="0">
                <a:solidFill>
                  <a:srgbClr val="161616"/>
                </a:solidFill>
                <a:effectLst/>
                <a:latin typeface="Calibri "/>
              </a:rPr>
              <a:t> first block should account for correlation between classrooms within the same school. The second block should account for correlation between students within the same classroom.</a:t>
            </a:r>
          </a:p>
          <a:p>
            <a:r>
              <a:rPr lang="en-US" dirty="0">
                <a:solidFill>
                  <a:srgbClr val="161616"/>
                </a:solidFill>
                <a:latin typeface="Calibri "/>
              </a:rPr>
              <a:t>Click run</a:t>
            </a:r>
          </a:p>
        </p:txBody>
      </p:sp>
    </p:spTree>
    <p:extLst>
      <p:ext uri="{BB962C8B-B14F-4D97-AF65-F5344CB8AC3E}">
        <p14:creationId xmlns:p14="http://schemas.microsoft.com/office/powerpoint/2010/main" val="9292785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F03FD2-7A78-076A-DCFA-CCB5834ADD3D}"/>
              </a:ext>
            </a:extLst>
          </p:cNvPr>
          <p:cNvSpPr>
            <a:spLocks noGrp="1"/>
          </p:cNvSpPr>
          <p:nvPr>
            <p:ph type="title"/>
          </p:nvPr>
        </p:nvSpPr>
        <p:spPr>
          <a:xfrm>
            <a:off x="848740" y="535465"/>
            <a:ext cx="4766330" cy="552120"/>
          </a:xfrm>
        </p:spPr>
        <p:txBody>
          <a:bodyPr>
            <a:normAutofit fontScale="90000"/>
          </a:bodyPr>
          <a:lstStyle/>
          <a:p>
            <a:r>
              <a:rPr lang="en-US" sz="3600" dirty="0">
                <a:solidFill>
                  <a:schemeClr val="tx2"/>
                </a:solidFill>
              </a:rPr>
              <a:t>Result:</a:t>
            </a:r>
            <a:r>
              <a:rPr lang="en-GB" sz="3200" dirty="0">
                <a:solidFill>
                  <a:schemeClr val="tx2"/>
                </a:solidFill>
              </a:rPr>
              <a:t>Model Summary</a:t>
            </a:r>
          </a:p>
        </p:txBody>
      </p:sp>
      <p:sp>
        <p:nvSpPr>
          <p:cNvPr id="9" name="Content Placeholder 8">
            <a:extLst>
              <a:ext uri="{FF2B5EF4-FFF2-40B4-BE49-F238E27FC236}">
                <a16:creationId xmlns:a16="http://schemas.microsoft.com/office/drawing/2014/main" id="{E5F4C48F-3520-B939-175A-FFE6F75DAA9D}"/>
              </a:ext>
            </a:extLst>
          </p:cNvPr>
          <p:cNvSpPr>
            <a:spLocks noGrp="1"/>
          </p:cNvSpPr>
          <p:nvPr>
            <p:ph idx="1"/>
          </p:nvPr>
        </p:nvSpPr>
        <p:spPr>
          <a:xfrm>
            <a:off x="341376" y="1384260"/>
            <a:ext cx="6775520" cy="5302980"/>
          </a:xfrm>
        </p:spPr>
        <p:txBody>
          <a:bodyPr anchor="t">
            <a:normAutofit lnSpcReduction="10000"/>
          </a:bodyPr>
          <a:lstStyle/>
          <a:p>
            <a:pPr fontAlgn="base"/>
            <a:r>
              <a:rPr lang="en-US" sz="1600" b="0" i="0" dirty="0">
                <a:solidFill>
                  <a:schemeClr val="tx2"/>
                </a:solidFill>
                <a:effectLst/>
                <a:latin typeface="Calibri "/>
              </a:rPr>
              <a:t>By default, the procedure creates a model object in the output Viewer. Alternatively, you can generate pivot tables and charts by selecting </a:t>
            </a:r>
            <a:r>
              <a:rPr lang="en-US" sz="1600" b="1" i="0" dirty="0">
                <a:solidFill>
                  <a:schemeClr val="tx2"/>
                </a:solidFill>
                <a:effectLst/>
                <a:latin typeface="Calibri "/>
              </a:rPr>
              <a:t>Pivot tables and charts</a:t>
            </a:r>
            <a:r>
              <a:rPr lang="en-US" sz="1600" b="0" i="0" dirty="0">
                <a:solidFill>
                  <a:schemeClr val="tx2"/>
                </a:solidFill>
                <a:effectLst/>
                <a:latin typeface="Calibri "/>
              </a:rPr>
              <a:t> in the Output Display group on the Output tab of the Options dialog (Edit &gt; Options).</a:t>
            </a:r>
          </a:p>
          <a:p>
            <a:pPr fontAlgn="base"/>
            <a:r>
              <a:rPr lang="en-US" sz="1600" b="0" i="0" dirty="0">
                <a:solidFill>
                  <a:schemeClr val="tx2"/>
                </a:solidFill>
                <a:effectLst/>
                <a:latin typeface="Calibri "/>
              </a:rPr>
              <a:t>This example uses the model object. Activate the object by double-clicking on it.</a:t>
            </a:r>
          </a:p>
          <a:p>
            <a:pPr fontAlgn="base"/>
            <a:r>
              <a:rPr lang="en-US" sz="1600" b="0" i="0" dirty="0">
                <a:solidFill>
                  <a:schemeClr val="tx2"/>
                </a:solidFill>
                <a:effectLst/>
                <a:latin typeface="Calibri "/>
              </a:rPr>
              <a:t>The first visible model view is a high-level summary of the model and its fit. Confirm basic model selections like the choices of target, probability distribution, and link function. Three fit values are listed:</a:t>
            </a:r>
          </a:p>
          <a:p>
            <a:pPr fontAlgn="base">
              <a:buFont typeface="Arial" panose="020B0604020202020204" pitchFamily="34" charset="0"/>
              <a:buChar char="•"/>
            </a:pPr>
            <a:r>
              <a:rPr lang="en-US" sz="1600" b="1" i="0" dirty="0">
                <a:solidFill>
                  <a:schemeClr val="tx2"/>
                </a:solidFill>
                <a:effectLst/>
                <a:latin typeface="Calibri "/>
              </a:rPr>
              <a:t>Akaike Corrected. </a:t>
            </a:r>
            <a:r>
              <a:rPr lang="en-US" sz="1600" b="0" i="0" dirty="0">
                <a:solidFill>
                  <a:schemeClr val="tx2"/>
                </a:solidFill>
                <a:effectLst/>
                <a:latin typeface="Calibri "/>
              </a:rPr>
              <a:t>The Akaike information criterion, corrected (AICC) is a measure for selecting and comparing models based on the -2 log likelihood. Smaller values indicate better models. The AICC "corrects" the Akaike information criterion (AIC) for small sample sizes. As the sample size increases, the AICC converges to the AIC. The AIC "penalizes" overparametrized models.</a:t>
            </a:r>
          </a:p>
          <a:p>
            <a:pPr fontAlgn="base">
              <a:buFont typeface="Arial" panose="020B0604020202020204" pitchFamily="34" charset="0"/>
              <a:buChar char="•"/>
            </a:pPr>
            <a:r>
              <a:rPr lang="en-US" sz="1600" b="1" i="0" dirty="0">
                <a:solidFill>
                  <a:schemeClr val="tx2"/>
                </a:solidFill>
                <a:effectLst/>
                <a:latin typeface="Calibri "/>
              </a:rPr>
              <a:t>Bayesian. </a:t>
            </a:r>
            <a:r>
              <a:rPr lang="en-US" sz="1600" b="0" i="0" dirty="0">
                <a:solidFill>
                  <a:schemeClr val="tx2"/>
                </a:solidFill>
                <a:effectLst/>
                <a:latin typeface="Calibri "/>
              </a:rPr>
              <a:t>The Bayesian information criterion (BIC) is a measure for selecting and comparing models based on the -2 log likelihood. Smaller values indicate better models. The BIC also penalizes overparametrized models, but more strictly than the AIC because the BIC accounts for the size of the dataset as well as the size of the model.</a:t>
            </a:r>
          </a:p>
          <a:p>
            <a:pPr fontAlgn="base">
              <a:buFont typeface="Arial" panose="020B0604020202020204" pitchFamily="34" charset="0"/>
              <a:buChar char="•"/>
            </a:pPr>
            <a:r>
              <a:rPr lang="en-US" sz="1600" b="1" i="0" dirty="0">
                <a:solidFill>
                  <a:schemeClr val="tx2"/>
                </a:solidFill>
                <a:effectLst/>
                <a:latin typeface="Calibri "/>
              </a:rPr>
              <a:t>-2 log likelihood.</a:t>
            </a:r>
            <a:r>
              <a:rPr lang="en-US" sz="1600" b="0" i="0" dirty="0">
                <a:solidFill>
                  <a:schemeClr val="tx2"/>
                </a:solidFill>
                <a:effectLst/>
                <a:latin typeface="Calibri "/>
              </a:rPr>
              <a:t> Listed in a footnote under the table, the -2 log likelihood is the basis for the AIC and BIC.</a:t>
            </a:r>
          </a:p>
          <a:p>
            <a:endParaRPr lang="en-US" sz="900" dirty="0">
              <a:solidFill>
                <a:schemeClr val="tx2"/>
              </a:solidFill>
            </a:endParaRPr>
          </a:p>
        </p:txBody>
      </p:sp>
      <p:grpSp>
        <p:nvGrpSpPr>
          <p:cNvPr id="39" name="Group 38">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26" name="Freeform: Shape 25">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descr="A screenshot of a model summary&#10;&#10;Description automatically generated">
            <a:extLst>
              <a:ext uri="{FF2B5EF4-FFF2-40B4-BE49-F238E27FC236}">
                <a16:creationId xmlns:a16="http://schemas.microsoft.com/office/drawing/2014/main" id="{A8313701-D6B6-4FC6-BF97-BDDF3E514D1D}"/>
              </a:ext>
            </a:extLst>
          </p:cNvPr>
          <p:cNvPicPr>
            <a:picLocks noChangeAspect="1"/>
          </p:cNvPicPr>
          <p:nvPr/>
        </p:nvPicPr>
        <p:blipFill>
          <a:blip r:embed="rId2"/>
          <a:stretch>
            <a:fillRect/>
          </a:stretch>
        </p:blipFill>
        <p:spPr>
          <a:xfrm>
            <a:off x="7540978" y="1878496"/>
            <a:ext cx="4142232" cy="3562318"/>
          </a:xfrm>
          <a:prstGeom prst="rect">
            <a:avLst/>
          </a:prstGeom>
        </p:spPr>
      </p:pic>
    </p:spTree>
    <p:extLst>
      <p:ext uri="{BB962C8B-B14F-4D97-AF65-F5344CB8AC3E}">
        <p14:creationId xmlns:p14="http://schemas.microsoft.com/office/powerpoint/2010/main" val="2625071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654F5-7FF0-5BE3-46CB-FA7D44145C24}"/>
              </a:ext>
            </a:extLst>
          </p:cNvPr>
          <p:cNvSpPr>
            <a:spLocks noGrp="1"/>
          </p:cNvSpPr>
          <p:nvPr>
            <p:ph type="title"/>
          </p:nvPr>
        </p:nvSpPr>
        <p:spPr/>
        <p:txBody>
          <a:bodyPr/>
          <a:lstStyle/>
          <a:p>
            <a:r>
              <a:rPr lang="en-GB" dirty="0"/>
              <a:t>Assumption</a:t>
            </a:r>
          </a:p>
        </p:txBody>
      </p:sp>
      <p:sp>
        <p:nvSpPr>
          <p:cNvPr id="3" name="Content Placeholder 2">
            <a:extLst>
              <a:ext uri="{FF2B5EF4-FFF2-40B4-BE49-F238E27FC236}">
                <a16:creationId xmlns:a16="http://schemas.microsoft.com/office/drawing/2014/main" id="{777A670B-CA7C-74BC-96AC-380986E6132D}"/>
              </a:ext>
            </a:extLst>
          </p:cNvPr>
          <p:cNvSpPr>
            <a:spLocks noGrp="1"/>
          </p:cNvSpPr>
          <p:nvPr>
            <p:ph idx="1"/>
          </p:nvPr>
        </p:nvSpPr>
        <p:spPr/>
        <p:txBody>
          <a:bodyPr>
            <a:normAutofit lnSpcReduction="10000"/>
          </a:bodyPr>
          <a:lstStyle/>
          <a:p>
            <a:pPr algn="justLow" fontAlgn="base">
              <a:buFont typeface="+mj-lt"/>
              <a:buAutoNum type="arabicPeriod"/>
            </a:pPr>
            <a:r>
              <a:rPr lang="en-US" sz="2600" dirty="0">
                <a:solidFill>
                  <a:prstClr val="black">
                    <a:hueOff val="0"/>
                    <a:satOff val="0"/>
                    <a:lumOff val="0"/>
                    <a:alphaOff val="0"/>
                  </a:prstClr>
                </a:solidFill>
                <a:latin typeface="Calibri "/>
                <a:ea typeface="ADLaM Display" panose="020F0502020204030204" pitchFamily="2" charset="0"/>
                <a:cs typeface="AngsanaUPC" panose="020B0502040204020203" pitchFamily="18" charset="-34"/>
              </a:rPr>
              <a:t>The variables should be measured at a continuous level. Examples of continuous variables are time, sales, weight and test scores. </a:t>
            </a:r>
          </a:p>
          <a:p>
            <a:pPr algn="justLow" fontAlgn="base">
              <a:buFont typeface="+mj-lt"/>
              <a:buAutoNum type="arabicPeriod"/>
            </a:pPr>
            <a:r>
              <a:rPr lang="en-US" sz="2600" dirty="0">
                <a:solidFill>
                  <a:prstClr val="black">
                    <a:hueOff val="0"/>
                    <a:satOff val="0"/>
                    <a:lumOff val="0"/>
                    <a:alphaOff val="0"/>
                  </a:prstClr>
                </a:solidFill>
                <a:latin typeface="Calibri "/>
                <a:ea typeface="ADLaM Display" panose="020F0502020204030204" pitchFamily="2" charset="0"/>
                <a:cs typeface="AngsanaUPC" panose="020B0502040204020203" pitchFamily="18" charset="-34"/>
              </a:rPr>
              <a:t>Use a scatterplot to find out quickly if there is a linear relationship between those two variables.</a:t>
            </a:r>
          </a:p>
          <a:p>
            <a:pPr algn="justLow" fontAlgn="base">
              <a:buFont typeface="+mj-lt"/>
              <a:buAutoNum type="arabicPeriod"/>
            </a:pPr>
            <a:r>
              <a:rPr lang="en-US" sz="2600" dirty="0">
                <a:solidFill>
                  <a:prstClr val="black">
                    <a:hueOff val="0"/>
                    <a:satOff val="0"/>
                    <a:lumOff val="0"/>
                    <a:alphaOff val="0"/>
                  </a:prstClr>
                </a:solidFill>
                <a:latin typeface="Calibri "/>
                <a:ea typeface="ADLaM Display" panose="020F0502020204030204" pitchFamily="2" charset="0"/>
                <a:cs typeface="AngsanaUPC" panose="020B0502040204020203" pitchFamily="18" charset="-34"/>
              </a:rPr>
              <a:t>The observations should be independent of each other (that is, there should be no dependency).</a:t>
            </a:r>
          </a:p>
          <a:p>
            <a:pPr algn="justLow" fontAlgn="base">
              <a:buFont typeface="+mj-lt"/>
              <a:buAutoNum type="arabicPeriod"/>
            </a:pPr>
            <a:r>
              <a:rPr lang="en-US" sz="2600" dirty="0">
                <a:solidFill>
                  <a:prstClr val="black">
                    <a:hueOff val="0"/>
                    <a:satOff val="0"/>
                    <a:lumOff val="0"/>
                    <a:alphaOff val="0"/>
                  </a:prstClr>
                </a:solidFill>
                <a:latin typeface="Calibri "/>
                <a:ea typeface="ADLaM Display" panose="020F0502020204030204" pitchFamily="2" charset="0"/>
                <a:cs typeface="AngsanaUPC" panose="020B0502040204020203" pitchFamily="18" charset="-34"/>
              </a:rPr>
              <a:t>Your data should have no significant outliers. </a:t>
            </a:r>
          </a:p>
          <a:p>
            <a:pPr algn="justLow" fontAlgn="base">
              <a:buFont typeface="+mj-lt"/>
              <a:buAutoNum type="arabicPeriod"/>
            </a:pPr>
            <a:r>
              <a:rPr lang="en-US" sz="2600" dirty="0">
                <a:solidFill>
                  <a:prstClr val="black">
                    <a:hueOff val="0"/>
                    <a:satOff val="0"/>
                    <a:lumOff val="0"/>
                    <a:alphaOff val="0"/>
                  </a:prstClr>
                </a:solidFill>
                <a:latin typeface="Calibri "/>
                <a:ea typeface="ADLaM Display" panose="020F0502020204030204" pitchFamily="2" charset="0"/>
                <a:cs typeface="AngsanaUPC" panose="020B0502040204020203" pitchFamily="18" charset="-34"/>
              </a:rPr>
              <a:t>Check for homoscedasticity — a statistical concept in which the variances along the best-fit linear-regression line remain similar all through that line.</a:t>
            </a:r>
          </a:p>
          <a:p>
            <a:pPr algn="justLow" fontAlgn="base">
              <a:buFont typeface="+mj-lt"/>
              <a:buAutoNum type="arabicPeriod"/>
            </a:pPr>
            <a:r>
              <a:rPr lang="en-US" sz="2600" dirty="0">
                <a:solidFill>
                  <a:prstClr val="black">
                    <a:hueOff val="0"/>
                    <a:satOff val="0"/>
                    <a:lumOff val="0"/>
                    <a:alphaOff val="0"/>
                  </a:prstClr>
                </a:solidFill>
                <a:latin typeface="Calibri "/>
                <a:ea typeface="ADLaM Display" panose="020F0502020204030204" pitchFamily="2" charset="0"/>
                <a:cs typeface="AngsanaUPC" panose="020B0502040204020203" pitchFamily="18" charset="-34"/>
              </a:rPr>
              <a:t>The residuals (errors) of the best-fit regression line follow normal distribution.</a:t>
            </a:r>
          </a:p>
          <a:p>
            <a:endParaRPr lang="en-GB" dirty="0"/>
          </a:p>
        </p:txBody>
      </p:sp>
    </p:spTree>
    <p:extLst>
      <p:ext uri="{BB962C8B-B14F-4D97-AF65-F5344CB8AC3E}">
        <p14:creationId xmlns:p14="http://schemas.microsoft.com/office/powerpoint/2010/main" val="19569615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979D5-DCEC-C651-86FC-AD3DDA37BF9A}"/>
              </a:ext>
            </a:extLst>
          </p:cNvPr>
          <p:cNvSpPr>
            <a:spLocks noGrp="1"/>
          </p:cNvSpPr>
          <p:nvPr>
            <p:ph type="title"/>
          </p:nvPr>
        </p:nvSpPr>
        <p:spPr>
          <a:xfrm>
            <a:off x="762000" y="1138265"/>
            <a:ext cx="5791199" cy="551387"/>
          </a:xfrm>
        </p:spPr>
        <p:txBody>
          <a:bodyPr anchor="t">
            <a:normAutofit fontScale="90000"/>
          </a:bodyPr>
          <a:lstStyle/>
          <a:p>
            <a:r>
              <a:rPr lang="en-US" sz="3600" dirty="0">
                <a:solidFill>
                  <a:schemeClr val="tx2"/>
                </a:solidFill>
              </a:rPr>
              <a:t>Result:</a:t>
            </a:r>
            <a:r>
              <a:rPr lang="en-GB" sz="3200" dirty="0">
                <a:solidFill>
                  <a:schemeClr val="tx2"/>
                </a:solidFill>
              </a:rPr>
              <a:t> Data Structure</a:t>
            </a:r>
            <a:br>
              <a:rPr lang="en-GB" sz="1200" b="0" i="0" dirty="0">
                <a:solidFill>
                  <a:srgbClr val="161616"/>
                </a:solidFill>
                <a:effectLst/>
                <a:latin typeface="IBM Plex Sans" panose="020B0503050203000203" pitchFamily="34" charset="0"/>
              </a:rPr>
            </a:br>
            <a:endParaRPr lang="en-GB" sz="3200" dirty="0"/>
          </a:p>
        </p:txBody>
      </p:sp>
      <p:cxnSp>
        <p:nvCxnSpPr>
          <p:cNvPr id="18" name="Straight Connector 17">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9" name="Content Placeholder 8">
            <a:extLst>
              <a:ext uri="{FF2B5EF4-FFF2-40B4-BE49-F238E27FC236}">
                <a16:creationId xmlns:a16="http://schemas.microsoft.com/office/drawing/2014/main" id="{C1C7D3D7-4B37-8983-9EF0-D18484A0EC75}"/>
              </a:ext>
            </a:extLst>
          </p:cNvPr>
          <p:cNvSpPr>
            <a:spLocks noGrp="1"/>
          </p:cNvSpPr>
          <p:nvPr>
            <p:ph idx="1"/>
          </p:nvPr>
        </p:nvSpPr>
        <p:spPr>
          <a:xfrm>
            <a:off x="762000" y="1798984"/>
            <a:ext cx="6546575" cy="4355128"/>
          </a:xfrm>
        </p:spPr>
        <p:txBody>
          <a:bodyPr>
            <a:normAutofit/>
          </a:bodyPr>
          <a:lstStyle/>
          <a:p>
            <a:pPr algn="l" fontAlgn="base"/>
            <a:r>
              <a:rPr lang="en-US" sz="2000" b="0" i="0" dirty="0">
                <a:solidFill>
                  <a:srgbClr val="161616"/>
                </a:solidFill>
                <a:effectLst/>
                <a:latin typeface="Calibri "/>
              </a:rPr>
              <a:t>This view helps you to confirm your data structure selections, and shows the actual values for the first subject. Note that though you specified </a:t>
            </a:r>
            <a:r>
              <a:rPr lang="en-US" sz="2000" b="0" i="1" dirty="0">
                <a:solidFill>
                  <a:srgbClr val="161616"/>
                </a:solidFill>
                <a:effectLst/>
                <a:latin typeface="Calibri "/>
              </a:rPr>
              <a:t>Student ID </a:t>
            </a:r>
            <a:r>
              <a:rPr lang="en-US" sz="2000" b="0" i="0" dirty="0">
                <a:solidFill>
                  <a:srgbClr val="161616"/>
                </a:solidFill>
                <a:effectLst/>
                <a:latin typeface="Calibri "/>
              </a:rPr>
              <a:t>on the data structure tab, it is not displayed in the table because it is not used in the model, either as a subject specification in a random effect block or for repeated measures (there are no repeated measures in the model at all). The purpose of specifying </a:t>
            </a:r>
            <a:r>
              <a:rPr lang="en-US" sz="2000" b="0" i="1" dirty="0">
                <a:solidFill>
                  <a:srgbClr val="161616"/>
                </a:solidFill>
                <a:effectLst/>
                <a:latin typeface="Calibri "/>
              </a:rPr>
              <a:t>Student ID </a:t>
            </a:r>
            <a:r>
              <a:rPr lang="en-US" sz="2000" b="0" i="0" dirty="0">
                <a:solidFill>
                  <a:srgbClr val="161616"/>
                </a:solidFill>
                <a:effectLst/>
                <a:latin typeface="Calibri "/>
              </a:rPr>
              <a:t>as a subject in the dialog is largely for the automatic creation of the random effect blocks that use </a:t>
            </a:r>
            <a:r>
              <a:rPr lang="en-US" sz="2000" b="0" i="1" dirty="0">
                <a:solidFill>
                  <a:srgbClr val="161616"/>
                </a:solidFill>
                <a:effectLst/>
                <a:latin typeface="Calibri "/>
              </a:rPr>
              <a:t>school </a:t>
            </a:r>
            <a:r>
              <a:rPr lang="en-US" sz="2000" b="0" i="0" dirty="0">
                <a:solidFill>
                  <a:srgbClr val="161616"/>
                </a:solidFill>
                <a:effectLst/>
                <a:latin typeface="Calibri "/>
              </a:rPr>
              <a:t>and </a:t>
            </a:r>
            <a:r>
              <a:rPr lang="en-US" sz="2000" b="0" i="1" dirty="0">
                <a:solidFill>
                  <a:srgbClr val="161616"/>
                </a:solidFill>
                <a:effectLst/>
                <a:latin typeface="Calibri "/>
              </a:rPr>
              <a:t>school*classroom </a:t>
            </a:r>
            <a:r>
              <a:rPr lang="en-US" sz="2000" b="0" i="0" dirty="0">
                <a:solidFill>
                  <a:srgbClr val="161616"/>
                </a:solidFill>
                <a:effectLst/>
                <a:latin typeface="Calibri "/>
              </a:rPr>
              <a:t>for subject effects, and because it is natural to think of each student as an individual subject in the study.</a:t>
            </a:r>
          </a:p>
        </p:txBody>
      </p:sp>
      <p:sp>
        <p:nvSpPr>
          <p:cNvPr id="20" name="Rectangle 19">
            <a:extLst>
              <a:ext uri="{FF2B5EF4-FFF2-40B4-BE49-F238E27FC236}">
                <a16:creationId xmlns:a16="http://schemas.microsoft.com/office/drawing/2014/main" id="{DF8BC164-E230-753F-2C7E-B4EE7BA77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8086" y="0"/>
            <a:ext cx="480391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C72C1FFA-8396-1F9D-297F-05EFB2B51515}"/>
              </a:ext>
            </a:extLst>
          </p:cNvPr>
          <p:cNvPicPr>
            <a:picLocks noChangeAspect="1"/>
          </p:cNvPicPr>
          <p:nvPr/>
        </p:nvPicPr>
        <p:blipFill>
          <a:blip r:embed="rId2"/>
          <a:stretch>
            <a:fillRect/>
          </a:stretch>
        </p:blipFill>
        <p:spPr>
          <a:xfrm>
            <a:off x="8187259" y="842824"/>
            <a:ext cx="3126056" cy="5167037"/>
          </a:xfrm>
          <a:prstGeom prst="rect">
            <a:avLst/>
          </a:prstGeom>
        </p:spPr>
      </p:pic>
    </p:spTree>
    <p:extLst>
      <p:ext uri="{BB962C8B-B14F-4D97-AF65-F5344CB8AC3E}">
        <p14:creationId xmlns:p14="http://schemas.microsoft.com/office/powerpoint/2010/main" val="24058495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graph with dots and numbers&#10;&#10;Description automatically generated">
            <a:extLst>
              <a:ext uri="{FF2B5EF4-FFF2-40B4-BE49-F238E27FC236}">
                <a16:creationId xmlns:a16="http://schemas.microsoft.com/office/drawing/2014/main" id="{53216086-8466-4345-A1D9-8E50E3577954}"/>
              </a:ext>
            </a:extLst>
          </p:cNvPr>
          <p:cNvPicPr>
            <a:picLocks noChangeAspect="1"/>
          </p:cNvPicPr>
          <p:nvPr/>
        </p:nvPicPr>
        <p:blipFill>
          <a:blip r:embed="rId2"/>
          <a:stretch>
            <a:fillRect/>
          </a:stretch>
        </p:blipFill>
        <p:spPr>
          <a:xfrm>
            <a:off x="6541053" y="1336146"/>
            <a:ext cx="4777381" cy="401299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6" name="Arc 15">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F7D344-57CF-0011-B52B-40FAA3A506A7}"/>
              </a:ext>
            </a:extLst>
          </p:cNvPr>
          <p:cNvSpPr>
            <a:spLocks noGrp="1"/>
          </p:cNvSpPr>
          <p:nvPr>
            <p:ph type="title"/>
          </p:nvPr>
        </p:nvSpPr>
        <p:spPr>
          <a:xfrm>
            <a:off x="838201" y="479493"/>
            <a:ext cx="6751748" cy="1325563"/>
          </a:xfrm>
        </p:spPr>
        <p:txBody>
          <a:bodyPr>
            <a:normAutofit/>
          </a:bodyPr>
          <a:lstStyle/>
          <a:p>
            <a:r>
              <a:rPr lang="en-GB" b="0" i="0" dirty="0">
                <a:solidFill>
                  <a:srgbClr val="161616"/>
                </a:solidFill>
                <a:effectLst/>
              </a:rPr>
              <a:t>Predicted by Observed</a:t>
            </a:r>
            <a:endParaRPr lang="en-GB" dirty="0"/>
          </a:p>
        </p:txBody>
      </p:sp>
      <p:sp>
        <p:nvSpPr>
          <p:cNvPr id="9" name="Content Placeholder 8">
            <a:extLst>
              <a:ext uri="{FF2B5EF4-FFF2-40B4-BE49-F238E27FC236}">
                <a16:creationId xmlns:a16="http://schemas.microsoft.com/office/drawing/2014/main" id="{1FCBE6FA-A5C9-D63B-73E0-957D59B89259}"/>
              </a:ext>
            </a:extLst>
          </p:cNvPr>
          <p:cNvSpPr>
            <a:spLocks noGrp="1"/>
          </p:cNvSpPr>
          <p:nvPr>
            <p:ph idx="1"/>
          </p:nvPr>
        </p:nvSpPr>
        <p:spPr>
          <a:xfrm>
            <a:off x="838201" y="1984443"/>
            <a:ext cx="5257800" cy="4192520"/>
          </a:xfrm>
        </p:spPr>
        <p:txBody>
          <a:bodyPr>
            <a:normAutofit/>
          </a:bodyPr>
          <a:lstStyle/>
          <a:p>
            <a:pPr algn="l" fontAlgn="base"/>
            <a:r>
              <a:rPr lang="en-US" b="0" i="0" dirty="0">
                <a:solidFill>
                  <a:srgbClr val="161616"/>
                </a:solidFill>
                <a:effectLst/>
                <a:latin typeface="Calibri "/>
              </a:rPr>
              <a:t>The points lie near the diagonal, which means that no records are fit badly by the model.</a:t>
            </a:r>
          </a:p>
          <a:p>
            <a:pPr marL="0" indent="0">
              <a:buNone/>
            </a:pPr>
            <a:br>
              <a:rPr lang="en-US" dirty="0"/>
            </a:br>
            <a:endParaRPr lang="en-US" dirty="0"/>
          </a:p>
        </p:txBody>
      </p:sp>
    </p:spTree>
    <p:extLst>
      <p:ext uri="{BB962C8B-B14F-4D97-AF65-F5344CB8AC3E}">
        <p14:creationId xmlns:p14="http://schemas.microsoft.com/office/powerpoint/2010/main" val="3694259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627FF48C-AF46-4D52-998F-ED0BDDEEF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9000"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3396D3-EE8C-B798-7239-D1A6E2DFB803}"/>
              </a:ext>
            </a:extLst>
          </p:cNvPr>
          <p:cNvSpPr>
            <a:spLocks noGrp="1"/>
          </p:cNvSpPr>
          <p:nvPr>
            <p:ph type="title"/>
          </p:nvPr>
        </p:nvSpPr>
        <p:spPr>
          <a:xfrm>
            <a:off x="1137034" y="609599"/>
            <a:ext cx="5338194" cy="798787"/>
          </a:xfrm>
        </p:spPr>
        <p:txBody>
          <a:bodyPr>
            <a:normAutofit/>
          </a:bodyPr>
          <a:lstStyle/>
          <a:p>
            <a:r>
              <a:rPr lang="en-GB" b="0" i="0" dirty="0">
                <a:effectLst/>
              </a:rPr>
              <a:t>Fixed Effects</a:t>
            </a:r>
            <a:endParaRPr lang="en-GB" dirty="0"/>
          </a:p>
        </p:txBody>
      </p:sp>
      <p:sp>
        <p:nvSpPr>
          <p:cNvPr id="27" name="Content Placeholder 8">
            <a:extLst>
              <a:ext uri="{FF2B5EF4-FFF2-40B4-BE49-F238E27FC236}">
                <a16:creationId xmlns:a16="http://schemas.microsoft.com/office/drawing/2014/main" id="{A1DFE4BE-D7F3-163E-82AA-F28168875A0F}"/>
              </a:ext>
            </a:extLst>
          </p:cNvPr>
          <p:cNvSpPr>
            <a:spLocks noGrp="1"/>
          </p:cNvSpPr>
          <p:nvPr>
            <p:ph idx="1"/>
          </p:nvPr>
        </p:nvSpPr>
        <p:spPr>
          <a:xfrm>
            <a:off x="520090" y="1408387"/>
            <a:ext cx="7059090" cy="4769130"/>
          </a:xfrm>
        </p:spPr>
        <p:txBody>
          <a:bodyPr>
            <a:normAutofit/>
          </a:bodyPr>
          <a:lstStyle/>
          <a:p>
            <a:r>
              <a:rPr lang="en-US" sz="2000" b="0" i="0" dirty="0">
                <a:effectLst/>
              </a:rPr>
              <a:t>This is a visualization of the traditional tests of fixed effects table. The effects are ordered from top to bottom in the order in which they were specified on the Fixed Effects settings, and the thickness of each connecting line is based on the statistical significance of the effect. Note that this view displays field names rather than field labels because, under the assumption that field labels will generally be longer than field names, displaying labels for interactions and nested effects would quickly become unwieldy.</a:t>
            </a:r>
          </a:p>
          <a:p>
            <a:r>
              <a:rPr lang="en-US" sz="2000" b="0" i="0" dirty="0">
                <a:solidFill>
                  <a:srgbClr val="161616"/>
                </a:solidFill>
                <a:effectLst/>
              </a:rPr>
              <a:t>This is the traditional tests of fixed effects table for the overall model and individual effects. The model, and all effects except </a:t>
            </a:r>
            <a:r>
              <a:rPr lang="en-US" sz="2000" b="0" i="1" dirty="0" err="1">
                <a:solidFill>
                  <a:srgbClr val="161616"/>
                </a:solidFill>
                <a:effectLst/>
              </a:rPr>
              <a:t>n_student</a:t>
            </a:r>
            <a:r>
              <a:rPr lang="en-US" sz="2000" b="0" i="1" dirty="0">
                <a:solidFill>
                  <a:srgbClr val="161616"/>
                </a:solidFill>
                <a:effectLst/>
              </a:rPr>
              <a:t> (Number of students in the classroom)</a:t>
            </a:r>
            <a:r>
              <a:rPr lang="en-US" sz="2000" b="0" i="0" dirty="0">
                <a:solidFill>
                  <a:srgbClr val="161616"/>
                </a:solidFill>
                <a:effectLst/>
              </a:rPr>
              <a:t>, appear to be statistically significant.</a:t>
            </a:r>
            <a:endParaRPr lang="en-US" sz="2000" dirty="0"/>
          </a:p>
          <a:p>
            <a:endParaRPr lang="en-US" sz="1900" dirty="0"/>
          </a:p>
        </p:txBody>
      </p:sp>
      <p:pic>
        <p:nvPicPr>
          <p:cNvPr id="6" name="Content Placeholder 4" descr="A screenshot of a computer&#10;&#10;Description automatically generated">
            <a:extLst>
              <a:ext uri="{FF2B5EF4-FFF2-40B4-BE49-F238E27FC236}">
                <a16:creationId xmlns:a16="http://schemas.microsoft.com/office/drawing/2014/main" id="{DD37D15A-10F5-1529-2EAD-DFAEB7383432}"/>
              </a:ext>
            </a:extLst>
          </p:cNvPr>
          <p:cNvPicPr>
            <a:picLocks noChangeAspect="1"/>
          </p:cNvPicPr>
          <p:nvPr/>
        </p:nvPicPr>
        <p:blipFill rotWithShape="1">
          <a:blip r:embed="rId2"/>
          <a:srcRect r="-2" b="15461"/>
          <a:stretch/>
        </p:blipFill>
        <p:spPr>
          <a:xfrm>
            <a:off x="7855945" y="238308"/>
            <a:ext cx="3066778" cy="3757352"/>
          </a:xfrm>
          <a:prstGeom prst="rect">
            <a:avLst/>
          </a:prstGeom>
        </p:spPr>
      </p:pic>
      <p:pic>
        <p:nvPicPr>
          <p:cNvPr id="5" name="Content Placeholder 4" descr="A diagram of a graph&#10;&#10;Description automatically generated">
            <a:extLst>
              <a:ext uri="{FF2B5EF4-FFF2-40B4-BE49-F238E27FC236}">
                <a16:creationId xmlns:a16="http://schemas.microsoft.com/office/drawing/2014/main" id="{7A831351-755B-4F83-FD8C-86C267D95C9B}"/>
              </a:ext>
            </a:extLst>
          </p:cNvPr>
          <p:cNvPicPr>
            <a:picLocks noChangeAspect="1"/>
          </p:cNvPicPr>
          <p:nvPr/>
        </p:nvPicPr>
        <p:blipFill>
          <a:blip r:embed="rId3"/>
          <a:stretch>
            <a:fillRect/>
          </a:stretch>
        </p:blipFill>
        <p:spPr>
          <a:xfrm>
            <a:off x="7767223" y="3601878"/>
            <a:ext cx="3432265" cy="2445489"/>
          </a:xfrm>
          <a:prstGeom prst="rect">
            <a:avLst/>
          </a:prstGeom>
        </p:spPr>
      </p:pic>
    </p:spTree>
    <p:extLst>
      <p:ext uri="{BB962C8B-B14F-4D97-AF65-F5344CB8AC3E}">
        <p14:creationId xmlns:p14="http://schemas.microsoft.com/office/powerpoint/2010/main" val="35696463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627FF48C-AF46-4D52-998F-ED0BDDEEF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9000"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521F180-80E2-F84B-FD5A-E9C5E26FBC08}"/>
              </a:ext>
            </a:extLst>
          </p:cNvPr>
          <p:cNvSpPr>
            <a:spLocks noGrp="1"/>
          </p:cNvSpPr>
          <p:nvPr>
            <p:ph type="title"/>
          </p:nvPr>
        </p:nvSpPr>
        <p:spPr>
          <a:xfrm>
            <a:off x="1137034" y="609599"/>
            <a:ext cx="5338194" cy="798787"/>
          </a:xfrm>
        </p:spPr>
        <p:txBody>
          <a:bodyPr>
            <a:normAutofit/>
          </a:bodyPr>
          <a:lstStyle/>
          <a:p>
            <a:r>
              <a:rPr lang="en-GB" b="0" i="0" dirty="0">
                <a:solidFill>
                  <a:srgbClr val="161616"/>
                </a:solidFill>
                <a:effectLst/>
              </a:rPr>
              <a:t>Fixed Coefficients</a:t>
            </a:r>
            <a:endParaRPr lang="en-GB" dirty="0"/>
          </a:p>
        </p:txBody>
      </p:sp>
      <p:sp>
        <p:nvSpPr>
          <p:cNvPr id="9" name="Content Placeholder 8">
            <a:extLst>
              <a:ext uri="{FF2B5EF4-FFF2-40B4-BE49-F238E27FC236}">
                <a16:creationId xmlns:a16="http://schemas.microsoft.com/office/drawing/2014/main" id="{006AC1F7-2357-47B6-4794-5752D7615CF2}"/>
              </a:ext>
            </a:extLst>
          </p:cNvPr>
          <p:cNvSpPr>
            <a:spLocks noGrp="1"/>
          </p:cNvSpPr>
          <p:nvPr>
            <p:ph idx="1"/>
          </p:nvPr>
        </p:nvSpPr>
        <p:spPr>
          <a:xfrm>
            <a:off x="541612" y="1639615"/>
            <a:ext cx="6839689" cy="4537902"/>
          </a:xfrm>
        </p:spPr>
        <p:txBody>
          <a:bodyPr>
            <a:normAutofit fontScale="92500" lnSpcReduction="10000"/>
          </a:bodyPr>
          <a:lstStyle/>
          <a:p>
            <a:pPr algn="l" fontAlgn="base"/>
            <a:r>
              <a:rPr lang="en-US" sz="1800" b="0" i="0" dirty="0">
                <a:solidFill>
                  <a:srgbClr val="161616"/>
                </a:solidFill>
                <a:effectLst/>
                <a:latin typeface="Calibri "/>
              </a:rPr>
              <a:t>This is the traditional parameter estimates table for the overall model and individual effects. The coefficients show the relationship of each model parameter to </a:t>
            </a:r>
            <a:r>
              <a:rPr lang="en-US" sz="1800" b="0" i="1" dirty="0">
                <a:solidFill>
                  <a:srgbClr val="161616"/>
                </a:solidFill>
                <a:effectLst/>
                <a:latin typeface="Calibri "/>
              </a:rPr>
              <a:t>Post-test</a:t>
            </a:r>
            <a:r>
              <a:rPr lang="en-US" sz="1800" b="0" i="0" dirty="0">
                <a:solidFill>
                  <a:srgbClr val="161616"/>
                </a:solidFill>
                <a:effectLst/>
                <a:latin typeface="Calibri "/>
              </a:rPr>
              <a:t> score. For a continuous field, the coefficient is the expected change in test score for a unit increase in the value of the continuous field. For example, the value of 0.001 for </a:t>
            </a:r>
            <a:r>
              <a:rPr lang="en-US" sz="1800" b="0" i="1" dirty="0" err="1">
                <a:solidFill>
                  <a:srgbClr val="161616"/>
                </a:solidFill>
                <a:effectLst/>
                <a:latin typeface="Calibri "/>
              </a:rPr>
              <a:t>n_student</a:t>
            </a:r>
            <a:r>
              <a:rPr lang="en-US" sz="1800" b="0" i="1" dirty="0">
                <a:solidFill>
                  <a:srgbClr val="161616"/>
                </a:solidFill>
                <a:effectLst/>
                <a:latin typeface="Calibri "/>
              </a:rPr>
              <a:t> (Number of students in the classroom)</a:t>
            </a:r>
            <a:r>
              <a:rPr lang="en-US" sz="1800" b="0" i="0" dirty="0">
                <a:solidFill>
                  <a:srgbClr val="161616"/>
                </a:solidFill>
                <a:effectLst/>
                <a:latin typeface="Calibri "/>
              </a:rPr>
              <a:t> means that, all other things being equal, we would expect the test score of a student in a classroom with 16 students to be 0.001 points higher than the score of a student in a classroom with 15 students.</a:t>
            </a:r>
          </a:p>
          <a:p>
            <a:pPr algn="l" fontAlgn="base"/>
            <a:r>
              <a:rPr lang="en-US" sz="1800" b="0" i="0" dirty="0">
                <a:solidFill>
                  <a:srgbClr val="161616"/>
                </a:solidFill>
                <a:effectLst/>
                <a:latin typeface="Calibri "/>
              </a:rPr>
              <a:t>For the categorical fields in this model, the coefficient is the expected change in test score relative to the </a:t>
            </a:r>
            <a:r>
              <a:rPr lang="en-US" sz="1800" b="1" i="0" dirty="0">
                <a:solidFill>
                  <a:srgbClr val="161616"/>
                </a:solidFill>
                <a:effectLst/>
                <a:latin typeface="Calibri "/>
              </a:rPr>
              <a:t>reference category </a:t>
            </a:r>
            <a:r>
              <a:rPr lang="en-US" sz="1800" b="0" i="0" dirty="0">
                <a:solidFill>
                  <a:srgbClr val="161616"/>
                </a:solidFill>
                <a:effectLst/>
                <a:latin typeface="Calibri "/>
              </a:rPr>
              <a:t>of the categorical field. The reference category is the last (highest valued) category, marked as redundant (meaning that the parameter is equal to a linear combination of other parameters in the model), and its coefficient value is set to 0. For example, the reference category for </a:t>
            </a:r>
            <a:r>
              <a:rPr lang="en-US" sz="1800" b="0" i="1" dirty="0" err="1">
                <a:solidFill>
                  <a:srgbClr val="161616"/>
                </a:solidFill>
                <a:effectLst/>
                <a:latin typeface="Calibri "/>
              </a:rPr>
              <a:t>school_setting</a:t>
            </a:r>
            <a:r>
              <a:rPr lang="en-US" sz="1800" b="0" i="1" dirty="0">
                <a:solidFill>
                  <a:srgbClr val="161616"/>
                </a:solidFill>
                <a:effectLst/>
                <a:latin typeface="Calibri "/>
              </a:rPr>
              <a:t> (School setting)</a:t>
            </a:r>
            <a:r>
              <a:rPr lang="en-US" sz="1800" b="0" i="0" dirty="0">
                <a:solidFill>
                  <a:srgbClr val="161616"/>
                </a:solidFill>
                <a:effectLst/>
                <a:latin typeface="Calibri "/>
              </a:rPr>
              <a:t> is </a:t>
            </a:r>
            <a:r>
              <a:rPr lang="en-US" sz="1800" b="0" i="1" dirty="0" err="1">
                <a:solidFill>
                  <a:srgbClr val="161616"/>
                </a:solidFill>
                <a:effectLst/>
                <a:latin typeface="Calibri "/>
              </a:rPr>
              <a:t>school_setting</a:t>
            </a:r>
            <a:r>
              <a:rPr lang="en-US" sz="1800" b="0" i="1" dirty="0">
                <a:solidFill>
                  <a:srgbClr val="161616"/>
                </a:solidFill>
                <a:effectLst/>
                <a:latin typeface="Calibri "/>
              </a:rPr>
              <a:t>=3 </a:t>
            </a:r>
            <a:r>
              <a:rPr lang="en-US" sz="1800" b="0" i="0" dirty="0">
                <a:solidFill>
                  <a:srgbClr val="161616"/>
                </a:solidFill>
                <a:effectLst/>
                <a:latin typeface="Calibri "/>
              </a:rPr>
              <a:t>, and the value of 4.724 for </a:t>
            </a:r>
            <a:r>
              <a:rPr lang="en-US" sz="1800" b="0" i="1" dirty="0" err="1">
                <a:solidFill>
                  <a:srgbClr val="161616"/>
                </a:solidFill>
                <a:effectLst/>
                <a:latin typeface="Calibri "/>
              </a:rPr>
              <a:t>school_setting</a:t>
            </a:r>
            <a:r>
              <a:rPr lang="en-US" sz="1800" b="0" i="1" dirty="0">
                <a:solidFill>
                  <a:srgbClr val="161616"/>
                </a:solidFill>
                <a:effectLst/>
                <a:latin typeface="Calibri "/>
              </a:rPr>
              <a:t>=2 </a:t>
            </a:r>
            <a:r>
              <a:rPr lang="en-US" sz="1800" b="0" i="0" dirty="0">
                <a:solidFill>
                  <a:srgbClr val="161616"/>
                </a:solidFill>
                <a:effectLst/>
                <a:latin typeface="Calibri "/>
              </a:rPr>
              <a:t>means that, all other things being equal, we would expect the test score of a student at a suburban school to be 4.724 points higher than a student at a rural school.</a:t>
            </a:r>
          </a:p>
          <a:p>
            <a:endParaRPr lang="en-US" sz="2000" dirty="0"/>
          </a:p>
        </p:txBody>
      </p:sp>
      <p:pic>
        <p:nvPicPr>
          <p:cNvPr id="7" name="Picture 6" descr="A screenshot of a computer&#10;&#10;Description automatically generated">
            <a:extLst>
              <a:ext uri="{FF2B5EF4-FFF2-40B4-BE49-F238E27FC236}">
                <a16:creationId xmlns:a16="http://schemas.microsoft.com/office/drawing/2014/main" id="{C335C5D7-55A1-91F3-DD36-168AE456A397}"/>
              </a:ext>
            </a:extLst>
          </p:cNvPr>
          <p:cNvPicPr>
            <a:picLocks noChangeAspect="1"/>
          </p:cNvPicPr>
          <p:nvPr/>
        </p:nvPicPr>
        <p:blipFill>
          <a:blip r:embed="rId2"/>
          <a:stretch>
            <a:fillRect/>
          </a:stretch>
        </p:blipFill>
        <p:spPr>
          <a:xfrm>
            <a:off x="8434853" y="834656"/>
            <a:ext cx="2097006" cy="2445489"/>
          </a:xfrm>
          <a:prstGeom prst="rect">
            <a:avLst/>
          </a:prstGeom>
        </p:spPr>
      </p:pic>
      <p:pic>
        <p:nvPicPr>
          <p:cNvPr id="5" name="Content Placeholder 4" descr="A diagram with a graph and text&#10;&#10;Description automatically generated with medium confidence">
            <a:extLst>
              <a:ext uri="{FF2B5EF4-FFF2-40B4-BE49-F238E27FC236}">
                <a16:creationId xmlns:a16="http://schemas.microsoft.com/office/drawing/2014/main" id="{D2DD275A-80A2-E452-74D6-A7ADE016E499}"/>
              </a:ext>
            </a:extLst>
          </p:cNvPr>
          <p:cNvPicPr>
            <a:picLocks noChangeAspect="1"/>
          </p:cNvPicPr>
          <p:nvPr/>
        </p:nvPicPr>
        <p:blipFill>
          <a:blip r:embed="rId3"/>
          <a:stretch>
            <a:fillRect/>
          </a:stretch>
        </p:blipFill>
        <p:spPr>
          <a:xfrm>
            <a:off x="8023362" y="3601878"/>
            <a:ext cx="2919987" cy="2445489"/>
          </a:xfrm>
          <a:prstGeom prst="rect">
            <a:avLst/>
          </a:prstGeom>
        </p:spPr>
      </p:pic>
    </p:spTree>
    <p:extLst>
      <p:ext uri="{BB962C8B-B14F-4D97-AF65-F5344CB8AC3E}">
        <p14:creationId xmlns:p14="http://schemas.microsoft.com/office/powerpoint/2010/main" val="1233737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7AEC20-E667-039E-F257-94902AF04EF4}"/>
              </a:ext>
            </a:extLst>
          </p:cNvPr>
          <p:cNvSpPr>
            <a:spLocks noGrp="1"/>
          </p:cNvSpPr>
          <p:nvPr>
            <p:ph type="title"/>
          </p:nvPr>
        </p:nvSpPr>
        <p:spPr>
          <a:xfrm>
            <a:off x="1137034" y="609599"/>
            <a:ext cx="6463301" cy="1322888"/>
          </a:xfrm>
        </p:spPr>
        <p:txBody>
          <a:bodyPr>
            <a:normAutofit/>
          </a:bodyPr>
          <a:lstStyle/>
          <a:p>
            <a:r>
              <a:rPr lang="en-GB" b="0" i="0">
                <a:effectLst/>
                <a:latin typeface="IBM Plex Sans" panose="020B0503050203000203" pitchFamily="34" charset="0"/>
              </a:rPr>
              <a:t>Covariance Parameters</a:t>
            </a:r>
            <a:endParaRPr lang="en-GB"/>
          </a:p>
        </p:txBody>
      </p:sp>
      <p:sp>
        <p:nvSpPr>
          <p:cNvPr id="51" name="Freeform: Shape 50">
            <a:extLst>
              <a:ext uri="{FF2B5EF4-FFF2-40B4-BE49-F238E27FC236}">
                <a16:creationId xmlns:a16="http://schemas.microsoft.com/office/drawing/2014/main" id="{2B573B51-C170-49C0-A3D9-8D99730C45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9924" y="2"/>
            <a:ext cx="7602076" cy="470844"/>
          </a:xfrm>
          <a:custGeom>
            <a:avLst/>
            <a:gdLst>
              <a:gd name="connsiteX0" fmla="*/ 9683888 w 9683888"/>
              <a:gd name="connsiteY0" fmla="*/ 0 h 743457"/>
              <a:gd name="connsiteX1" fmla="*/ 0 w 9683888"/>
              <a:gd name="connsiteY1" fmla="*/ 0 h 743457"/>
              <a:gd name="connsiteX2" fmla="*/ 0 w 9683888"/>
              <a:gd name="connsiteY2" fmla="*/ 365878 h 743457"/>
              <a:gd name="connsiteX3" fmla="*/ 11844 w 9683888"/>
              <a:gd name="connsiteY3" fmla="*/ 367909 h 743457"/>
              <a:gd name="connsiteX4" fmla="*/ 106208 w 9683888"/>
              <a:gd name="connsiteY4" fmla="*/ 385974 h 743457"/>
              <a:gd name="connsiteX5" fmla="*/ 183667 w 9683888"/>
              <a:gd name="connsiteY5" fmla="*/ 399162 h 743457"/>
              <a:gd name="connsiteX6" fmla="*/ 292430 w 9683888"/>
              <a:gd name="connsiteY6" fmla="*/ 390408 h 743457"/>
              <a:gd name="connsiteX7" fmla="*/ 386942 w 9683888"/>
              <a:gd name="connsiteY7" fmla="*/ 395582 h 743457"/>
              <a:gd name="connsiteX8" fmla="*/ 485751 w 9683888"/>
              <a:gd name="connsiteY8" fmla="*/ 408404 h 743457"/>
              <a:gd name="connsiteX9" fmla="*/ 604107 w 9683888"/>
              <a:gd name="connsiteY9" fmla="*/ 418647 h 743457"/>
              <a:gd name="connsiteX10" fmla="*/ 694081 w 9683888"/>
              <a:gd name="connsiteY10" fmla="*/ 449524 h 743457"/>
              <a:gd name="connsiteX11" fmla="*/ 762452 w 9683888"/>
              <a:gd name="connsiteY11" fmla="*/ 456090 h 743457"/>
              <a:gd name="connsiteX12" fmla="*/ 987872 w 9683888"/>
              <a:gd name="connsiteY12" fmla="*/ 481862 h 743457"/>
              <a:gd name="connsiteX13" fmla="*/ 1077163 w 9683888"/>
              <a:gd name="connsiteY13" fmla="*/ 524467 h 743457"/>
              <a:gd name="connsiteX14" fmla="*/ 1258716 w 9683888"/>
              <a:gd name="connsiteY14" fmla="*/ 587975 h 743457"/>
              <a:gd name="connsiteX15" fmla="*/ 1298056 w 9683888"/>
              <a:gd name="connsiteY15" fmla="*/ 595413 h 743457"/>
              <a:gd name="connsiteX16" fmla="*/ 1327017 w 9683888"/>
              <a:gd name="connsiteY16" fmla="*/ 617412 h 743457"/>
              <a:gd name="connsiteX17" fmla="*/ 1347909 w 9683888"/>
              <a:gd name="connsiteY17" fmla="*/ 620209 h 743457"/>
              <a:gd name="connsiteX18" fmla="*/ 1421792 w 9683888"/>
              <a:gd name="connsiteY18" fmla="*/ 626139 h 743457"/>
              <a:gd name="connsiteX19" fmla="*/ 1519789 w 9683888"/>
              <a:gd name="connsiteY19" fmla="*/ 645011 h 743457"/>
              <a:gd name="connsiteX20" fmla="*/ 1620886 w 9683888"/>
              <a:gd name="connsiteY20" fmla="*/ 687715 h 743457"/>
              <a:gd name="connsiteX21" fmla="*/ 1676745 w 9683888"/>
              <a:gd name="connsiteY21" fmla="*/ 690130 h 743457"/>
              <a:gd name="connsiteX22" fmla="*/ 1832228 w 9683888"/>
              <a:gd name="connsiteY22" fmla="*/ 690860 h 743457"/>
              <a:gd name="connsiteX23" fmla="*/ 1980464 w 9683888"/>
              <a:gd name="connsiteY23" fmla="*/ 704858 h 743457"/>
              <a:gd name="connsiteX24" fmla="*/ 2051150 w 9683888"/>
              <a:gd name="connsiteY24" fmla="*/ 711187 h 743457"/>
              <a:gd name="connsiteX25" fmla="*/ 2162824 w 9683888"/>
              <a:gd name="connsiteY25" fmla="*/ 709178 h 743457"/>
              <a:gd name="connsiteX26" fmla="*/ 2259859 w 9683888"/>
              <a:gd name="connsiteY26" fmla="*/ 718188 h 743457"/>
              <a:gd name="connsiteX27" fmla="*/ 2378290 w 9683888"/>
              <a:gd name="connsiteY27" fmla="*/ 738748 h 743457"/>
              <a:gd name="connsiteX28" fmla="*/ 2407828 w 9683888"/>
              <a:gd name="connsiteY28" fmla="*/ 743457 h 743457"/>
              <a:gd name="connsiteX29" fmla="*/ 2428936 w 9683888"/>
              <a:gd name="connsiteY29" fmla="*/ 734697 h 743457"/>
              <a:gd name="connsiteX30" fmla="*/ 2646106 w 9683888"/>
              <a:gd name="connsiteY30" fmla="*/ 660204 h 743457"/>
              <a:gd name="connsiteX31" fmla="*/ 2799920 w 9683888"/>
              <a:gd name="connsiteY31" fmla="*/ 630451 h 743457"/>
              <a:gd name="connsiteX32" fmla="*/ 2953556 w 9683888"/>
              <a:gd name="connsiteY32" fmla="*/ 607173 h 743457"/>
              <a:gd name="connsiteX33" fmla="*/ 3009839 w 9683888"/>
              <a:gd name="connsiteY33" fmla="*/ 601743 h 743457"/>
              <a:gd name="connsiteX34" fmla="*/ 3115016 w 9683888"/>
              <a:gd name="connsiteY34" fmla="*/ 584982 h 743457"/>
              <a:gd name="connsiteX35" fmla="*/ 3185844 w 9683888"/>
              <a:gd name="connsiteY35" fmla="*/ 595356 h 743457"/>
              <a:gd name="connsiteX36" fmla="*/ 3246013 w 9683888"/>
              <a:gd name="connsiteY36" fmla="*/ 592418 h 743457"/>
              <a:gd name="connsiteX37" fmla="*/ 3313565 w 9683888"/>
              <a:gd name="connsiteY37" fmla="*/ 574138 h 743457"/>
              <a:gd name="connsiteX38" fmla="*/ 3414143 w 9683888"/>
              <a:gd name="connsiteY38" fmla="*/ 553730 h 743457"/>
              <a:gd name="connsiteX39" fmla="*/ 3552895 w 9683888"/>
              <a:gd name="connsiteY39" fmla="*/ 548563 h 743457"/>
              <a:gd name="connsiteX40" fmla="*/ 3753012 w 9683888"/>
              <a:gd name="connsiteY40" fmla="*/ 599520 h 743457"/>
              <a:gd name="connsiteX41" fmla="*/ 3804392 w 9683888"/>
              <a:gd name="connsiteY41" fmla="*/ 604131 h 743457"/>
              <a:gd name="connsiteX42" fmla="*/ 3916696 w 9683888"/>
              <a:gd name="connsiteY42" fmla="*/ 606540 h 743457"/>
              <a:gd name="connsiteX43" fmla="*/ 4063849 w 9683888"/>
              <a:gd name="connsiteY43" fmla="*/ 604058 h 743457"/>
              <a:gd name="connsiteX44" fmla="*/ 4172179 w 9683888"/>
              <a:gd name="connsiteY44" fmla="*/ 592355 h 743457"/>
              <a:gd name="connsiteX45" fmla="*/ 4276294 w 9683888"/>
              <a:gd name="connsiteY45" fmla="*/ 587119 h 743457"/>
              <a:gd name="connsiteX46" fmla="*/ 4411090 w 9683888"/>
              <a:gd name="connsiteY46" fmla="*/ 575600 h 743457"/>
              <a:gd name="connsiteX47" fmla="*/ 4540465 w 9683888"/>
              <a:gd name="connsiteY47" fmla="*/ 567464 h 743457"/>
              <a:gd name="connsiteX48" fmla="*/ 4545352 w 9683888"/>
              <a:gd name="connsiteY48" fmla="*/ 555554 h 743457"/>
              <a:gd name="connsiteX49" fmla="*/ 4564014 w 9683888"/>
              <a:gd name="connsiteY49" fmla="*/ 553660 h 743457"/>
              <a:gd name="connsiteX50" fmla="*/ 4568602 w 9683888"/>
              <a:gd name="connsiteY50" fmla="*/ 550913 h 743457"/>
              <a:gd name="connsiteX51" fmla="*/ 4595289 w 9683888"/>
              <a:gd name="connsiteY51" fmla="*/ 537407 h 743457"/>
              <a:gd name="connsiteX52" fmla="*/ 4739026 w 9683888"/>
              <a:gd name="connsiteY52" fmla="*/ 532483 h 743457"/>
              <a:gd name="connsiteX53" fmla="*/ 5061335 w 9683888"/>
              <a:gd name="connsiteY53" fmla="*/ 545635 h 743457"/>
              <a:gd name="connsiteX54" fmla="*/ 5338634 w 9683888"/>
              <a:gd name="connsiteY54" fmla="*/ 595754 h 743457"/>
              <a:gd name="connsiteX55" fmla="*/ 5529430 w 9683888"/>
              <a:gd name="connsiteY55" fmla="*/ 606335 h 743457"/>
              <a:gd name="connsiteX56" fmla="*/ 5604039 w 9683888"/>
              <a:gd name="connsiteY56" fmla="*/ 607676 h 743457"/>
              <a:gd name="connsiteX57" fmla="*/ 5625281 w 9683888"/>
              <a:gd name="connsiteY57" fmla="*/ 617253 h 743457"/>
              <a:gd name="connsiteX58" fmla="*/ 5628138 w 9683888"/>
              <a:gd name="connsiteY58" fmla="*/ 615483 h 743457"/>
              <a:gd name="connsiteX59" fmla="*/ 5653593 w 9683888"/>
              <a:gd name="connsiteY59" fmla="*/ 617873 h 743457"/>
              <a:gd name="connsiteX60" fmla="*/ 5658658 w 9683888"/>
              <a:gd name="connsiteY60" fmla="*/ 624279 h 743457"/>
              <a:gd name="connsiteX61" fmla="*/ 5675963 w 9683888"/>
              <a:gd name="connsiteY61" fmla="*/ 627762 h 743457"/>
              <a:gd name="connsiteX62" fmla="*/ 5709625 w 9683888"/>
              <a:gd name="connsiteY62" fmla="*/ 639593 h 743457"/>
              <a:gd name="connsiteX63" fmla="*/ 5716324 w 9683888"/>
              <a:gd name="connsiteY63" fmla="*/ 637148 h 743457"/>
              <a:gd name="connsiteX64" fmla="*/ 5767720 w 9683888"/>
              <a:gd name="connsiteY64" fmla="*/ 647737 h 743457"/>
              <a:gd name="connsiteX65" fmla="*/ 5768619 w 9683888"/>
              <a:gd name="connsiteY65" fmla="*/ 645671 h 743457"/>
              <a:gd name="connsiteX66" fmla="*/ 5858696 w 9683888"/>
              <a:gd name="connsiteY66" fmla="*/ 628099 h 743457"/>
              <a:gd name="connsiteX67" fmla="*/ 5935260 w 9683888"/>
              <a:gd name="connsiteY67" fmla="*/ 596904 h 743457"/>
              <a:gd name="connsiteX68" fmla="*/ 5946176 w 9683888"/>
              <a:gd name="connsiteY68" fmla="*/ 597874 h 743457"/>
              <a:gd name="connsiteX69" fmla="*/ 5946447 w 9683888"/>
              <a:gd name="connsiteY69" fmla="*/ 597396 h 743457"/>
              <a:gd name="connsiteX70" fmla="*/ 5958069 w 9683888"/>
              <a:gd name="connsiteY70" fmla="*/ 597432 h 743457"/>
              <a:gd name="connsiteX71" fmla="*/ 5966081 w 9683888"/>
              <a:gd name="connsiteY71" fmla="*/ 599643 h 743457"/>
              <a:gd name="connsiteX72" fmla="*/ 5987259 w 9683888"/>
              <a:gd name="connsiteY72" fmla="*/ 601523 h 743457"/>
              <a:gd name="connsiteX73" fmla="*/ 5994905 w 9683888"/>
              <a:gd name="connsiteY73" fmla="*/ 598873 h 743457"/>
              <a:gd name="connsiteX74" fmla="*/ 6054803 w 9683888"/>
              <a:gd name="connsiteY74" fmla="*/ 541202 h 743457"/>
              <a:gd name="connsiteX75" fmla="*/ 6188672 w 9683888"/>
              <a:gd name="connsiteY75" fmla="*/ 496389 h 743457"/>
              <a:gd name="connsiteX76" fmla="*/ 6323280 w 9683888"/>
              <a:gd name="connsiteY76" fmla="*/ 458013 h 743457"/>
              <a:gd name="connsiteX77" fmla="*/ 6457257 w 9683888"/>
              <a:gd name="connsiteY77" fmla="*/ 414621 h 743457"/>
              <a:gd name="connsiteX78" fmla="*/ 6530019 w 9683888"/>
              <a:gd name="connsiteY78" fmla="*/ 423168 h 743457"/>
              <a:gd name="connsiteX79" fmla="*/ 6626800 w 9683888"/>
              <a:gd name="connsiteY79" fmla="*/ 375078 h 743457"/>
              <a:gd name="connsiteX80" fmla="*/ 6689231 w 9683888"/>
              <a:gd name="connsiteY80" fmla="*/ 353501 h 743457"/>
              <a:gd name="connsiteX81" fmla="*/ 6726440 w 9683888"/>
              <a:gd name="connsiteY81" fmla="*/ 340276 h 743457"/>
              <a:gd name="connsiteX82" fmla="*/ 6835228 w 9683888"/>
              <a:gd name="connsiteY82" fmla="*/ 329393 h 743457"/>
              <a:gd name="connsiteX83" fmla="*/ 7039363 w 9683888"/>
              <a:gd name="connsiteY83" fmla="*/ 370823 h 743457"/>
              <a:gd name="connsiteX84" fmla="*/ 7095156 w 9683888"/>
              <a:gd name="connsiteY84" fmla="*/ 366075 h 743457"/>
              <a:gd name="connsiteX85" fmla="*/ 7187061 w 9683888"/>
              <a:gd name="connsiteY85" fmla="*/ 383876 h 743457"/>
              <a:gd name="connsiteX86" fmla="*/ 7295039 w 9683888"/>
              <a:gd name="connsiteY86" fmla="*/ 355046 h 743457"/>
              <a:gd name="connsiteX87" fmla="*/ 7373651 w 9683888"/>
              <a:gd name="connsiteY87" fmla="*/ 322299 h 743457"/>
              <a:gd name="connsiteX88" fmla="*/ 7418964 w 9683888"/>
              <a:gd name="connsiteY88" fmla="*/ 308685 h 743457"/>
              <a:gd name="connsiteX89" fmla="*/ 7450568 w 9683888"/>
              <a:gd name="connsiteY89" fmla="*/ 293511 h 743457"/>
              <a:gd name="connsiteX90" fmla="*/ 7538380 w 9683888"/>
              <a:gd name="connsiteY90" fmla="*/ 283235 h 743457"/>
              <a:gd name="connsiteX91" fmla="*/ 7786348 w 9683888"/>
              <a:gd name="connsiteY91" fmla="*/ 225377 h 743457"/>
              <a:gd name="connsiteX92" fmla="*/ 7849534 w 9683888"/>
              <a:gd name="connsiteY92" fmla="*/ 245434 h 743457"/>
              <a:gd name="connsiteX93" fmla="*/ 7981165 w 9683888"/>
              <a:gd name="connsiteY93" fmla="*/ 222252 h 743457"/>
              <a:gd name="connsiteX94" fmla="*/ 8171882 w 9683888"/>
              <a:gd name="connsiteY94" fmla="*/ 222497 h 743457"/>
              <a:gd name="connsiteX95" fmla="*/ 8242270 w 9683888"/>
              <a:gd name="connsiteY95" fmla="*/ 180535 h 743457"/>
              <a:gd name="connsiteX96" fmla="*/ 8490152 w 9683888"/>
              <a:gd name="connsiteY96" fmla="*/ 209193 h 743457"/>
              <a:gd name="connsiteX97" fmla="*/ 8622272 w 9683888"/>
              <a:gd name="connsiteY97" fmla="*/ 188859 h 743457"/>
              <a:gd name="connsiteX98" fmla="*/ 8738606 w 9683888"/>
              <a:gd name="connsiteY98" fmla="*/ 208945 h 743457"/>
              <a:gd name="connsiteX99" fmla="*/ 8831307 w 9683888"/>
              <a:gd name="connsiteY99" fmla="*/ 207738 h 743457"/>
              <a:gd name="connsiteX100" fmla="*/ 8891432 w 9683888"/>
              <a:gd name="connsiteY100" fmla="*/ 184510 h 743457"/>
              <a:gd name="connsiteX101" fmla="*/ 8946980 w 9683888"/>
              <a:gd name="connsiteY101" fmla="*/ 145578 h 743457"/>
              <a:gd name="connsiteX102" fmla="*/ 9107760 w 9683888"/>
              <a:gd name="connsiteY102" fmla="*/ 128052 h 743457"/>
              <a:gd name="connsiteX103" fmla="*/ 9195623 w 9683888"/>
              <a:gd name="connsiteY103" fmla="*/ 100212 h 743457"/>
              <a:gd name="connsiteX104" fmla="*/ 9256898 w 9683888"/>
              <a:gd name="connsiteY104" fmla="*/ 73900 h 743457"/>
              <a:gd name="connsiteX105" fmla="*/ 9351740 w 9683888"/>
              <a:gd name="connsiteY105" fmla="*/ 80439 h 743457"/>
              <a:gd name="connsiteX106" fmla="*/ 9539796 w 9683888"/>
              <a:gd name="connsiteY106" fmla="*/ 87069 h 743457"/>
              <a:gd name="connsiteX107" fmla="*/ 9619109 w 9683888"/>
              <a:gd name="connsiteY107" fmla="*/ 39994 h 7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683888" h="743457">
                <a:moveTo>
                  <a:pt x="9683888" y="0"/>
                </a:moveTo>
                <a:lnTo>
                  <a:pt x="0" y="0"/>
                </a:lnTo>
                <a:lnTo>
                  <a:pt x="0" y="365878"/>
                </a:lnTo>
                <a:lnTo>
                  <a:pt x="11844" y="367909"/>
                </a:lnTo>
                <a:cubicBezTo>
                  <a:pt x="50423" y="374387"/>
                  <a:pt x="87879" y="380746"/>
                  <a:pt x="106208" y="385974"/>
                </a:cubicBezTo>
                <a:cubicBezTo>
                  <a:pt x="119919" y="389979"/>
                  <a:pt x="149687" y="402128"/>
                  <a:pt x="183667" y="399162"/>
                </a:cubicBezTo>
                <a:cubicBezTo>
                  <a:pt x="228274" y="394575"/>
                  <a:pt x="256969" y="398315"/>
                  <a:pt x="292430" y="390408"/>
                </a:cubicBezTo>
                <a:cubicBezTo>
                  <a:pt x="325377" y="395694"/>
                  <a:pt x="374510" y="420053"/>
                  <a:pt x="386942" y="395582"/>
                </a:cubicBezTo>
                <a:cubicBezTo>
                  <a:pt x="400429" y="416427"/>
                  <a:pt x="451168" y="399411"/>
                  <a:pt x="485751" y="408404"/>
                </a:cubicBezTo>
                <a:cubicBezTo>
                  <a:pt x="520399" y="423586"/>
                  <a:pt x="570416" y="404235"/>
                  <a:pt x="604107" y="418647"/>
                </a:cubicBezTo>
                <a:cubicBezTo>
                  <a:pt x="633631" y="425521"/>
                  <a:pt x="672063" y="446364"/>
                  <a:pt x="694081" y="449524"/>
                </a:cubicBezTo>
                <a:cubicBezTo>
                  <a:pt x="700528" y="463278"/>
                  <a:pt x="713487" y="450700"/>
                  <a:pt x="762452" y="456090"/>
                </a:cubicBezTo>
                <a:cubicBezTo>
                  <a:pt x="811417" y="461479"/>
                  <a:pt x="935420" y="470466"/>
                  <a:pt x="987872" y="481862"/>
                </a:cubicBezTo>
                <a:cubicBezTo>
                  <a:pt x="1018493" y="475799"/>
                  <a:pt x="1019470" y="516810"/>
                  <a:pt x="1077163" y="524467"/>
                </a:cubicBezTo>
                <a:cubicBezTo>
                  <a:pt x="1124222" y="535807"/>
                  <a:pt x="1202940" y="574855"/>
                  <a:pt x="1258716" y="587975"/>
                </a:cubicBezTo>
                <a:cubicBezTo>
                  <a:pt x="1274181" y="586466"/>
                  <a:pt x="1286859" y="589632"/>
                  <a:pt x="1298056" y="595413"/>
                </a:cubicBezTo>
                <a:lnTo>
                  <a:pt x="1327017" y="617412"/>
                </a:lnTo>
                <a:lnTo>
                  <a:pt x="1347909" y="620209"/>
                </a:lnTo>
                <a:cubicBezTo>
                  <a:pt x="1377004" y="628445"/>
                  <a:pt x="1394712" y="616344"/>
                  <a:pt x="1421792" y="626139"/>
                </a:cubicBezTo>
                <a:cubicBezTo>
                  <a:pt x="1466260" y="647543"/>
                  <a:pt x="1506099" y="610975"/>
                  <a:pt x="1519789" y="645011"/>
                </a:cubicBezTo>
                <a:cubicBezTo>
                  <a:pt x="1556219" y="665699"/>
                  <a:pt x="1578776" y="668950"/>
                  <a:pt x="1620886" y="687715"/>
                </a:cubicBezTo>
                <a:cubicBezTo>
                  <a:pt x="1658228" y="693647"/>
                  <a:pt x="1636224" y="694371"/>
                  <a:pt x="1676745" y="690130"/>
                </a:cubicBezTo>
                <a:cubicBezTo>
                  <a:pt x="1713709" y="697532"/>
                  <a:pt x="1774627" y="701403"/>
                  <a:pt x="1832228" y="690860"/>
                </a:cubicBezTo>
                <a:cubicBezTo>
                  <a:pt x="1866586" y="689181"/>
                  <a:pt x="1949046" y="755765"/>
                  <a:pt x="1980464" y="704858"/>
                </a:cubicBezTo>
                <a:cubicBezTo>
                  <a:pt x="2001472" y="716610"/>
                  <a:pt x="2020758" y="710467"/>
                  <a:pt x="2051150" y="711187"/>
                </a:cubicBezTo>
                <a:cubicBezTo>
                  <a:pt x="2081543" y="711907"/>
                  <a:pt x="2117567" y="736153"/>
                  <a:pt x="2162824" y="709178"/>
                </a:cubicBezTo>
                <a:cubicBezTo>
                  <a:pt x="2219712" y="701824"/>
                  <a:pt x="2181421" y="742368"/>
                  <a:pt x="2259859" y="718188"/>
                </a:cubicBezTo>
                <a:cubicBezTo>
                  <a:pt x="2296623" y="733933"/>
                  <a:pt x="2337412" y="741012"/>
                  <a:pt x="2378290" y="738748"/>
                </a:cubicBezTo>
                <a:cubicBezTo>
                  <a:pt x="2380041" y="725410"/>
                  <a:pt x="2399659" y="741017"/>
                  <a:pt x="2407828" y="743457"/>
                </a:cubicBezTo>
                <a:cubicBezTo>
                  <a:pt x="2406113" y="735180"/>
                  <a:pt x="2421642" y="728742"/>
                  <a:pt x="2428936" y="734697"/>
                </a:cubicBezTo>
                <a:cubicBezTo>
                  <a:pt x="2468648" y="720822"/>
                  <a:pt x="2584275" y="677579"/>
                  <a:pt x="2646106" y="660204"/>
                </a:cubicBezTo>
                <a:cubicBezTo>
                  <a:pt x="2706894" y="652346"/>
                  <a:pt x="2738390" y="612318"/>
                  <a:pt x="2799920" y="630451"/>
                </a:cubicBezTo>
                <a:cubicBezTo>
                  <a:pt x="2856798" y="622940"/>
                  <a:pt x="2902940" y="602232"/>
                  <a:pt x="2953556" y="607173"/>
                </a:cubicBezTo>
                <a:cubicBezTo>
                  <a:pt x="2970626" y="593247"/>
                  <a:pt x="2988095" y="586399"/>
                  <a:pt x="3009839" y="601743"/>
                </a:cubicBezTo>
                <a:cubicBezTo>
                  <a:pt x="3046166" y="594868"/>
                  <a:pt x="3085682" y="586046"/>
                  <a:pt x="3115016" y="584982"/>
                </a:cubicBezTo>
                <a:cubicBezTo>
                  <a:pt x="3144992" y="587935"/>
                  <a:pt x="3158740" y="599045"/>
                  <a:pt x="3185844" y="595356"/>
                </a:cubicBezTo>
                <a:cubicBezTo>
                  <a:pt x="3209939" y="576197"/>
                  <a:pt x="3221731" y="614583"/>
                  <a:pt x="3246013" y="592418"/>
                </a:cubicBezTo>
                <a:cubicBezTo>
                  <a:pt x="3228976" y="565486"/>
                  <a:pt x="3320172" y="599686"/>
                  <a:pt x="3313565" y="574138"/>
                </a:cubicBezTo>
                <a:cubicBezTo>
                  <a:pt x="3341586" y="564515"/>
                  <a:pt x="3371901" y="555346"/>
                  <a:pt x="3414143" y="553730"/>
                </a:cubicBezTo>
                <a:cubicBezTo>
                  <a:pt x="3463229" y="557630"/>
                  <a:pt x="3476532" y="539673"/>
                  <a:pt x="3552895" y="548563"/>
                </a:cubicBezTo>
                <a:cubicBezTo>
                  <a:pt x="3620356" y="561042"/>
                  <a:pt x="3688830" y="574962"/>
                  <a:pt x="3753012" y="599520"/>
                </a:cubicBezTo>
                <a:cubicBezTo>
                  <a:pt x="3769580" y="615048"/>
                  <a:pt x="3777112" y="602961"/>
                  <a:pt x="3804392" y="604131"/>
                </a:cubicBezTo>
                <a:cubicBezTo>
                  <a:pt x="3831672" y="605301"/>
                  <a:pt x="3878076" y="605222"/>
                  <a:pt x="3916696" y="606540"/>
                </a:cubicBezTo>
                <a:cubicBezTo>
                  <a:pt x="3970533" y="603881"/>
                  <a:pt x="3981244" y="618066"/>
                  <a:pt x="4063849" y="604058"/>
                </a:cubicBezTo>
                <a:cubicBezTo>
                  <a:pt x="4074473" y="605185"/>
                  <a:pt x="4134611" y="589365"/>
                  <a:pt x="4172179" y="592355"/>
                </a:cubicBezTo>
                <a:cubicBezTo>
                  <a:pt x="4180554" y="576172"/>
                  <a:pt x="4255433" y="602075"/>
                  <a:pt x="4276294" y="587119"/>
                </a:cubicBezTo>
                <a:cubicBezTo>
                  <a:pt x="4326119" y="586973"/>
                  <a:pt x="4361692" y="573867"/>
                  <a:pt x="4411090" y="575600"/>
                </a:cubicBezTo>
                <a:cubicBezTo>
                  <a:pt x="4465125" y="575500"/>
                  <a:pt x="4518088" y="570805"/>
                  <a:pt x="4540465" y="567464"/>
                </a:cubicBezTo>
                <a:lnTo>
                  <a:pt x="4545352" y="555554"/>
                </a:lnTo>
                <a:lnTo>
                  <a:pt x="4564014" y="553660"/>
                </a:lnTo>
                <a:lnTo>
                  <a:pt x="4568602" y="550913"/>
                </a:lnTo>
                <a:cubicBezTo>
                  <a:pt x="4577353" y="545618"/>
                  <a:pt x="4586105" y="540734"/>
                  <a:pt x="4595289" y="537407"/>
                </a:cubicBezTo>
                <a:cubicBezTo>
                  <a:pt x="4623104" y="537511"/>
                  <a:pt x="4660764" y="533229"/>
                  <a:pt x="4739026" y="532483"/>
                </a:cubicBezTo>
                <a:cubicBezTo>
                  <a:pt x="4806238" y="527255"/>
                  <a:pt x="4944577" y="524439"/>
                  <a:pt x="5061335" y="545635"/>
                </a:cubicBezTo>
                <a:cubicBezTo>
                  <a:pt x="5167156" y="553533"/>
                  <a:pt x="5251789" y="586167"/>
                  <a:pt x="5338634" y="595754"/>
                </a:cubicBezTo>
                <a:cubicBezTo>
                  <a:pt x="5415763" y="589622"/>
                  <a:pt x="5434719" y="609365"/>
                  <a:pt x="5529430" y="606335"/>
                </a:cubicBezTo>
                <a:cubicBezTo>
                  <a:pt x="5534498" y="613561"/>
                  <a:pt x="5597157" y="603269"/>
                  <a:pt x="5604039" y="607676"/>
                </a:cubicBezTo>
                <a:lnTo>
                  <a:pt x="5625281" y="617253"/>
                </a:lnTo>
                <a:lnTo>
                  <a:pt x="5628138" y="615483"/>
                </a:lnTo>
                <a:cubicBezTo>
                  <a:pt x="5640641" y="612245"/>
                  <a:pt x="5648217" y="613966"/>
                  <a:pt x="5653593" y="617873"/>
                </a:cubicBezTo>
                <a:lnTo>
                  <a:pt x="5658658" y="624279"/>
                </a:lnTo>
                <a:lnTo>
                  <a:pt x="5675963" y="627762"/>
                </a:lnTo>
                <a:lnTo>
                  <a:pt x="5709625" y="639593"/>
                </a:lnTo>
                <a:lnTo>
                  <a:pt x="5716324" y="637148"/>
                </a:lnTo>
                <a:lnTo>
                  <a:pt x="5767720" y="647737"/>
                </a:lnTo>
                <a:lnTo>
                  <a:pt x="5768619" y="645671"/>
                </a:lnTo>
                <a:cubicBezTo>
                  <a:pt x="5776130" y="642927"/>
                  <a:pt x="5830922" y="636226"/>
                  <a:pt x="5858696" y="628099"/>
                </a:cubicBezTo>
                <a:lnTo>
                  <a:pt x="5935260" y="596904"/>
                </a:lnTo>
                <a:lnTo>
                  <a:pt x="5946176" y="597874"/>
                </a:lnTo>
                <a:lnTo>
                  <a:pt x="5946447" y="597396"/>
                </a:lnTo>
                <a:cubicBezTo>
                  <a:pt x="5948934" y="596546"/>
                  <a:pt x="5952567" y="596468"/>
                  <a:pt x="5958069" y="597432"/>
                </a:cubicBezTo>
                <a:lnTo>
                  <a:pt x="5966081" y="599643"/>
                </a:lnTo>
                <a:lnTo>
                  <a:pt x="5987259" y="601523"/>
                </a:lnTo>
                <a:lnTo>
                  <a:pt x="5994905" y="598873"/>
                </a:lnTo>
                <a:cubicBezTo>
                  <a:pt x="6020610" y="579716"/>
                  <a:pt x="6016968" y="560235"/>
                  <a:pt x="6054803" y="541202"/>
                </a:cubicBezTo>
                <a:cubicBezTo>
                  <a:pt x="6108247" y="527358"/>
                  <a:pt x="6130976" y="484538"/>
                  <a:pt x="6188672" y="496389"/>
                </a:cubicBezTo>
                <a:cubicBezTo>
                  <a:pt x="6238659" y="483279"/>
                  <a:pt x="6277194" y="458153"/>
                  <a:pt x="6323280" y="458013"/>
                </a:cubicBezTo>
                <a:cubicBezTo>
                  <a:pt x="6368044" y="444385"/>
                  <a:pt x="6422801" y="420428"/>
                  <a:pt x="6457257" y="414621"/>
                </a:cubicBezTo>
                <a:cubicBezTo>
                  <a:pt x="6483424" y="410645"/>
                  <a:pt x="6508964" y="423228"/>
                  <a:pt x="6530019" y="423168"/>
                </a:cubicBezTo>
                <a:cubicBezTo>
                  <a:pt x="6558276" y="416578"/>
                  <a:pt x="6600264" y="386690"/>
                  <a:pt x="6626800" y="375078"/>
                </a:cubicBezTo>
                <a:cubicBezTo>
                  <a:pt x="6664418" y="400828"/>
                  <a:pt x="6655535" y="354302"/>
                  <a:pt x="6689231" y="353501"/>
                </a:cubicBezTo>
                <a:cubicBezTo>
                  <a:pt x="6708837" y="361122"/>
                  <a:pt x="6719642" y="359485"/>
                  <a:pt x="6726440" y="340276"/>
                </a:cubicBezTo>
                <a:cubicBezTo>
                  <a:pt x="6818329" y="378763"/>
                  <a:pt x="6765502" y="328183"/>
                  <a:pt x="6835228" y="329393"/>
                </a:cubicBezTo>
                <a:cubicBezTo>
                  <a:pt x="6897464" y="335048"/>
                  <a:pt x="6962224" y="329085"/>
                  <a:pt x="7039363" y="370823"/>
                </a:cubicBezTo>
                <a:cubicBezTo>
                  <a:pt x="7056368" y="384567"/>
                  <a:pt x="7070539" y="363899"/>
                  <a:pt x="7095156" y="366075"/>
                </a:cubicBezTo>
                <a:cubicBezTo>
                  <a:pt x="7119772" y="368250"/>
                  <a:pt x="7153748" y="385714"/>
                  <a:pt x="7187061" y="383876"/>
                </a:cubicBezTo>
                <a:cubicBezTo>
                  <a:pt x="7242115" y="377604"/>
                  <a:pt x="7270954" y="334249"/>
                  <a:pt x="7295039" y="355046"/>
                </a:cubicBezTo>
                <a:cubicBezTo>
                  <a:pt x="7320104" y="344159"/>
                  <a:pt x="7343179" y="301443"/>
                  <a:pt x="7373651" y="322299"/>
                </a:cubicBezTo>
                <a:cubicBezTo>
                  <a:pt x="7367160" y="298575"/>
                  <a:pt x="7410095" y="329040"/>
                  <a:pt x="7418964" y="308685"/>
                </a:cubicBezTo>
                <a:cubicBezTo>
                  <a:pt x="7424243" y="291807"/>
                  <a:pt x="7438503" y="297117"/>
                  <a:pt x="7450568" y="293511"/>
                </a:cubicBezTo>
                <a:cubicBezTo>
                  <a:pt x="7461276" y="277652"/>
                  <a:pt x="7519437" y="275664"/>
                  <a:pt x="7538380" y="283235"/>
                </a:cubicBezTo>
                <a:cubicBezTo>
                  <a:pt x="7594343" y="271879"/>
                  <a:pt x="7734488" y="231676"/>
                  <a:pt x="7786348" y="225377"/>
                </a:cubicBezTo>
                <a:cubicBezTo>
                  <a:pt x="7797693" y="277094"/>
                  <a:pt x="7847327" y="236176"/>
                  <a:pt x="7849534" y="245434"/>
                </a:cubicBezTo>
                <a:cubicBezTo>
                  <a:pt x="7894253" y="231282"/>
                  <a:pt x="7937937" y="238796"/>
                  <a:pt x="7981165" y="222252"/>
                </a:cubicBezTo>
                <a:cubicBezTo>
                  <a:pt x="8066564" y="234459"/>
                  <a:pt x="8127007" y="235277"/>
                  <a:pt x="8171882" y="222497"/>
                </a:cubicBezTo>
                <a:cubicBezTo>
                  <a:pt x="8183092" y="205785"/>
                  <a:pt x="8217423" y="177145"/>
                  <a:pt x="8242270" y="180535"/>
                </a:cubicBezTo>
                <a:cubicBezTo>
                  <a:pt x="8294138" y="178846"/>
                  <a:pt x="8410926" y="208334"/>
                  <a:pt x="8490152" y="209193"/>
                </a:cubicBezTo>
                <a:cubicBezTo>
                  <a:pt x="8558493" y="195433"/>
                  <a:pt x="8564727" y="233466"/>
                  <a:pt x="8622272" y="188859"/>
                </a:cubicBezTo>
                <a:cubicBezTo>
                  <a:pt x="8659556" y="191317"/>
                  <a:pt x="8666988" y="178214"/>
                  <a:pt x="8738606" y="208945"/>
                </a:cubicBezTo>
                <a:cubicBezTo>
                  <a:pt x="8769507" y="208543"/>
                  <a:pt x="8800406" y="224019"/>
                  <a:pt x="8831307" y="207738"/>
                </a:cubicBezTo>
                <a:cubicBezTo>
                  <a:pt x="8836477" y="191612"/>
                  <a:pt x="8870109" y="182455"/>
                  <a:pt x="8891432" y="184510"/>
                </a:cubicBezTo>
                <a:cubicBezTo>
                  <a:pt x="8876795" y="135260"/>
                  <a:pt x="8938553" y="173381"/>
                  <a:pt x="8946980" y="145578"/>
                </a:cubicBezTo>
                <a:cubicBezTo>
                  <a:pt x="9010957" y="156064"/>
                  <a:pt x="9046552" y="157746"/>
                  <a:pt x="9107760" y="128052"/>
                </a:cubicBezTo>
                <a:cubicBezTo>
                  <a:pt x="9135191" y="151813"/>
                  <a:pt x="9184204" y="114911"/>
                  <a:pt x="9195623" y="100212"/>
                </a:cubicBezTo>
                <a:cubicBezTo>
                  <a:pt x="9222736" y="85917"/>
                  <a:pt x="9230892" y="98248"/>
                  <a:pt x="9256898" y="73900"/>
                </a:cubicBezTo>
                <a:cubicBezTo>
                  <a:pt x="9276443" y="63724"/>
                  <a:pt x="9334001" y="80454"/>
                  <a:pt x="9351740" y="80439"/>
                </a:cubicBezTo>
                <a:cubicBezTo>
                  <a:pt x="9398889" y="82633"/>
                  <a:pt x="9473718" y="102566"/>
                  <a:pt x="9539796" y="87069"/>
                </a:cubicBezTo>
                <a:cubicBezTo>
                  <a:pt x="9565852" y="70987"/>
                  <a:pt x="9591569" y="56211"/>
                  <a:pt x="9619109" y="39994"/>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Content Placeholder 8">
            <a:extLst>
              <a:ext uri="{FF2B5EF4-FFF2-40B4-BE49-F238E27FC236}">
                <a16:creationId xmlns:a16="http://schemas.microsoft.com/office/drawing/2014/main" id="{72B6AFFD-5D40-2A00-2D95-69D97B33C792}"/>
              </a:ext>
            </a:extLst>
          </p:cNvPr>
          <p:cNvSpPr>
            <a:spLocks noGrp="1"/>
          </p:cNvSpPr>
          <p:nvPr>
            <p:ph idx="1"/>
          </p:nvPr>
        </p:nvSpPr>
        <p:spPr>
          <a:xfrm>
            <a:off x="472966" y="1817783"/>
            <a:ext cx="7602076" cy="4677610"/>
          </a:xfrm>
        </p:spPr>
        <p:txBody>
          <a:bodyPr>
            <a:noAutofit/>
          </a:bodyPr>
          <a:lstStyle/>
          <a:p>
            <a:r>
              <a:rPr lang="en-US" sz="1800" b="0" i="0" dirty="0">
                <a:effectLst/>
                <a:latin typeface="Calibri "/>
              </a:rPr>
              <a:t>This view displays the covariance parameter estimates and related statistics for residual and random effects. The residual (</a:t>
            </a:r>
            <a:r>
              <a:rPr lang="en-US" sz="1800" b="1" i="0" dirty="0">
                <a:effectLst/>
                <a:latin typeface="Calibri "/>
              </a:rPr>
              <a:t>R</a:t>
            </a:r>
            <a:r>
              <a:rPr lang="en-US" sz="1800" b="0" i="0" dirty="0">
                <a:effectLst/>
                <a:latin typeface="Calibri "/>
              </a:rPr>
              <a:t>) covariance parameters are shown by default. There are no repeated measures, so there is a single variance estimate for the residuals.</a:t>
            </a:r>
          </a:p>
          <a:p>
            <a:r>
              <a:rPr lang="en-US" sz="1800" b="0" i="0" dirty="0">
                <a:solidFill>
                  <a:srgbClr val="161616"/>
                </a:solidFill>
                <a:effectLst/>
                <a:latin typeface="Calibri "/>
              </a:rPr>
              <a:t>This is the variance estimate for the intercept of the random effect with </a:t>
            </a:r>
            <a:r>
              <a:rPr lang="en-US" sz="1800" b="0" i="1" dirty="0">
                <a:solidFill>
                  <a:srgbClr val="161616"/>
                </a:solidFill>
                <a:effectLst/>
                <a:latin typeface="Calibri "/>
              </a:rPr>
              <a:t>school </a:t>
            </a:r>
            <a:r>
              <a:rPr lang="en-US" sz="1800" b="0" i="0" dirty="0">
                <a:solidFill>
                  <a:srgbClr val="161616"/>
                </a:solidFill>
                <a:effectLst/>
                <a:latin typeface="Calibri "/>
              </a:rPr>
              <a:t>defining subjects, and is a measure of the between-school variation. The estimate is large relative to the residual variance and (looking ahead) the variance for Block 2, suggesting that most of the variability in test scores that is not explained by the fixed effects can be explained by school-to-school variation, but the standard error is also large, so there is a lot of uncertainty concerning the actual size of this effect.</a:t>
            </a:r>
            <a:endParaRPr lang="en-US" sz="1800" dirty="0">
              <a:solidFill>
                <a:srgbClr val="161616"/>
              </a:solidFill>
              <a:latin typeface="Calibri "/>
            </a:endParaRPr>
          </a:p>
          <a:p>
            <a:r>
              <a:rPr lang="en-US" sz="1800" b="0" i="0" dirty="0">
                <a:solidFill>
                  <a:srgbClr val="161616"/>
                </a:solidFill>
                <a:effectLst/>
                <a:latin typeface="Calibri "/>
              </a:rPr>
              <a:t>This is the variance estimate for the intercept of the random effect with </a:t>
            </a:r>
            <a:r>
              <a:rPr lang="en-US" sz="1800" b="0" i="1" dirty="0">
                <a:solidFill>
                  <a:srgbClr val="161616"/>
                </a:solidFill>
                <a:effectLst/>
                <a:latin typeface="Calibri "/>
              </a:rPr>
              <a:t>school*classroom </a:t>
            </a:r>
            <a:r>
              <a:rPr lang="en-US" sz="1800" b="0" i="0" dirty="0">
                <a:solidFill>
                  <a:srgbClr val="161616"/>
                </a:solidFill>
                <a:effectLst/>
                <a:latin typeface="Calibri "/>
              </a:rPr>
              <a:t>defining subjects, and is a measure of between-classroom variation. The size of the effect is roughly equivalent to the residual variance, but with a little more uncertainty</a:t>
            </a:r>
            <a:r>
              <a:rPr lang="en-US" sz="1800" dirty="0">
                <a:latin typeface="Calibri "/>
              </a:rPr>
              <a:t> in the estimate; that is, a larger standard error.</a:t>
            </a:r>
          </a:p>
        </p:txBody>
      </p:sp>
      <p:pic>
        <p:nvPicPr>
          <p:cNvPr id="5" name="Content Placeholder 4" descr="A screenshot of a computer&#10;&#10;Description automatically generated">
            <a:extLst>
              <a:ext uri="{FF2B5EF4-FFF2-40B4-BE49-F238E27FC236}">
                <a16:creationId xmlns:a16="http://schemas.microsoft.com/office/drawing/2014/main" id="{350FA0A5-FC46-CF6F-E5B1-26B5AFE2C11E}"/>
              </a:ext>
            </a:extLst>
          </p:cNvPr>
          <p:cNvPicPr>
            <a:picLocks noChangeAspect="1"/>
          </p:cNvPicPr>
          <p:nvPr/>
        </p:nvPicPr>
        <p:blipFill>
          <a:blip r:embed="rId2"/>
          <a:stretch>
            <a:fillRect/>
          </a:stretch>
        </p:blipFill>
        <p:spPr>
          <a:xfrm>
            <a:off x="8364353" y="470846"/>
            <a:ext cx="2690613" cy="3004859"/>
          </a:xfrm>
          <a:prstGeom prst="rect">
            <a:avLst/>
          </a:prstGeom>
        </p:spPr>
      </p:pic>
      <p:pic>
        <p:nvPicPr>
          <p:cNvPr id="7" name="Picture 6" descr="A screenshot of a graph&#10;&#10;Description automatically generated">
            <a:extLst>
              <a:ext uri="{FF2B5EF4-FFF2-40B4-BE49-F238E27FC236}">
                <a16:creationId xmlns:a16="http://schemas.microsoft.com/office/drawing/2014/main" id="{8D4EFFF0-9928-9D54-2A02-1AB666F58A59}"/>
              </a:ext>
            </a:extLst>
          </p:cNvPr>
          <p:cNvPicPr>
            <a:picLocks noChangeAspect="1"/>
          </p:cNvPicPr>
          <p:nvPr/>
        </p:nvPicPr>
        <p:blipFill>
          <a:blip r:embed="rId3"/>
          <a:stretch>
            <a:fillRect/>
          </a:stretch>
        </p:blipFill>
        <p:spPr>
          <a:xfrm>
            <a:off x="8364353" y="3757187"/>
            <a:ext cx="2974698" cy="951903"/>
          </a:xfrm>
          <a:prstGeom prst="rect">
            <a:avLst/>
          </a:prstGeom>
        </p:spPr>
      </p:pic>
      <p:sp>
        <p:nvSpPr>
          <p:cNvPr id="53" name="Freeform: Shape 52">
            <a:extLst>
              <a:ext uri="{FF2B5EF4-FFF2-40B4-BE49-F238E27FC236}">
                <a16:creationId xmlns:a16="http://schemas.microsoft.com/office/drawing/2014/main" id="{CC7BCC73-A901-44EB-B0E7-879E19267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9827"/>
            <a:ext cx="10680562" cy="1078174"/>
          </a:xfrm>
          <a:custGeom>
            <a:avLst/>
            <a:gdLst>
              <a:gd name="connsiteX0" fmla="*/ 3617689 w 10680562"/>
              <a:gd name="connsiteY0" fmla="*/ 0 h 1605023"/>
              <a:gd name="connsiteX1" fmla="*/ 3635901 w 10680562"/>
              <a:gd name="connsiteY1" fmla="*/ 7738 h 1605023"/>
              <a:gd name="connsiteX2" fmla="*/ 3690891 w 10680562"/>
              <a:gd name="connsiteY2" fmla="*/ 7049 h 1605023"/>
              <a:gd name="connsiteX3" fmla="*/ 3832247 w 10680562"/>
              <a:gd name="connsiteY3" fmla="*/ 13937 h 1605023"/>
              <a:gd name="connsiteX4" fmla="*/ 3999111 w 10680562"/>
              <a:gd name="connsiteY4" fmla="*/ 44624 h 1605023"/>
              <a:gd name="connsiteX5" fmla="*/ 4034676 w 10680562"/>
              <a:gd name="connsiteY5" fmla="*/ 48775 h 1605023"/>
              <a:gd name="connsiteX6" fmla="*/ 4065394 w 10680562"/>
              <a:gd name="connsiteY6" fmla="*/ 42879 h 1605023"/>
              <a:gd name="connsiteX7" fmla="*/ 4072648 w 10680562"/>
              <a:gd name="connsiteY7" fmla="*/ 33262 h 1605023"/>
              <a:gd name="connsiteX8" fmla="*/ 4092232 w 10680562"/>
              <a:gd name="connsiteY8" fmla="*/ 34026 h 1605023"/>
              <a:gd name="connsiteX9" fmla="*/ 4097470 w 10680562"/>
              <a:gd name="connsiteY9" fmla="*/ 32252 h 1605023"/>
              <a:gd name="connsiteX10" fmla="*/ 4127488 w 10680562"/>
              <a:gd name="connsiteY10" fmla="*/ 24056 h 1605023"/>
              <a:gd name="connsiteX11" fmla="*/ 4190803 w 10680562"/>
              <a:gd name="connsiteY11" fmla="*/ 55685 h 1605023"/>
              <a:gd name="connsiteX12" fmla="*/ 4269333 w 10680562"/>
              <a:gd name="connsiteY12" fmla="*/ 54186 h 1605023"/>
              <a:gd name="connsiteX13" fmla="*/ 4481486 w 10680562"/>
              <a:gd name="connsiteY13" fmla="*/ 116915 h 1605023"/>
              <a:gd name="connsiteX14" fmla="*/ 4651418 w 10680562"/>
              <a:gd name="connsiteY14" fmla="*/ 150071 h 1605023"/>
              <a:gd name="connsiteX15" fmla="*/ 4863575 w 10680562"/>
              <a:gd name="connsiteY15" fmla="*/ 175458 h 1605023"/>
              <a:gd name="connsiteX16" fmla="*/ 5013635 w 10680562"/>
              <a:gd name="connsiteY16" fmla="*/ 213928 h 1605023"/>
              <a:gd name="connsiteX17" fmla="*/ 5203044 w 10680562"/>
              <a:gd name="connsiteY17" fmla="*/ 228946 h 1605023"/>
              <a:gd name="connsiteX18" fmla="*/ 5207070 w 10680562"/>
              <a:gd name="connsiteY18" fmla="*/ 235105 h 1605023"/>
              <a:gd name="connsiteX19" fmla="*/ 5224253 w 10680562"/>
              <a:gd name="connsiteY19" fmla="*/ 240320 h 1605023"/>
              <a:gd name="connsiteX20" fmla="*/ 5256736 w 10680562"/>
              <a:gd name="connsiteY20" fmla="*/ 254811 h 1605023"/>
              <a:gd name="connsiteX21" fmla="*/ 5264095 w 10680562"/>
              <a:gd name="connsiteY21" fmla="*/ 253567 h 1605023"/>
              <a:gd name="connsiteX22" fmla="*/ 5315084 w 10680562"/>
              <a:gd name="connsiteY22" fmla="*/ 269264 h 1605023"/>
              <a:gd name="connsiteX23" fmla="*/ 5316393 w 10680562"/>
              <a:gd name="connsiteY23" fmla="*/ 267603 h 1605023"/>
              <a:gd name="connsiteX24" fmla="*/ 5333427 w 10680562"/>
              <a:gd name="connsiteY24" fmla="*/ 263823 h 1605023"/>
              <a:gd name="connsiteX25" fmla="*/ 5364589 w 10680562"/>
              <a:gd name="connsiteY25" fmla="*/ 260882 h 1605023"/>
              <a:gd name="connsiteX26" fmla="*/ 5443973 w 10680562"/>
              <a:gd name="connsiteY26" fmla="*/ 230866 h 1605023"/>
              <a:gd name="connsiteX27" fmla="*/ 5497201 w 10680562"/>
              <a:gd name="connsiteY27" fmla="*/ 247023 h 1605023"/>
              <a:gd name="connsiteX28" fmla="*/ 5508269 w 10680562"/>
              <a:gd name="connsiteY28" fmla="*/ 249256 h 1605023"/>
              <a:gd name="connsiteX29" fmla="*/ 5508636 w 10680562"/>
              <a:gd name="connsiteY29" fmla="*/ 248880 h 1605023"/>
              <a:gd name="connsiteX30" fmla="*/ 5520606 w 10680562"/>
              <a:gd name="connsiteY30" fmla="*/ 250400 h 1605023"/>
              <a:gd name="connsiteX31" fmla="*/ 5528451 w 10680562"/>
              <a:gd name="connsiteY31" fmla="*/ 253330 h 1605023"/>
              <a:gd name="connsiteX32" fmla="*/ 5549923 w 10680562"/>
              <a:gd name="connsiteY32" fmla="*/ 257662 h 1605023"/>
              <a:gd name="connsiteX33" fmla="*/ 5558295 w 10680562"/>
              <a:gd name="connsiteY33" fmla="*/ 256364 h 1605023"/>
              <a:gd name="connsiteX34" fmla="*/ 5664799 w 10680562"/>
              <a:gd name="connsiteY34" fmla="*/ 278924 h 1605023"/>
              <a:gd name="connsiteX35" fmla="*/ 5796160 w 10680562"/>
              <a:gd name="connsiteY35" fmla="*/ 307979 h 1605023"/>
              <a:gd name="connsiteX36" fmla="*/ 5897647 w 10680562"/>
              <a:gd name="connsiteY36" fmla="*/ 339431 h 1605023"/>
              <a:gd name="connsiteX37" fmla="*/ 5978838 w 10680562"/>
              <a:gd name="connsiteY37" fmla="*/ 367970 h 1605023"/>
              <a:gd name="connsiteX38" fmla="*/ 6050367 w 10680562"/>
              <a:gd name="connsiteY38" fmla="*/ 386341 h 1605023"/>
              <a:gd name="connsiteX39" fmla="*/ 6140609 w 10680562"/>
              <a:gd name="connsiteY39" fmla="*/ 385135 h 1605023"/>
              <a:gd name="connsiteX40" fmla="*/ 6302950 w 10680562"/>
              <a:gd name="connsiteY40" fmla="*/ 448183 h 1605023"/>
              <a:gd name="connsiteX41" fmla="*/ 6308533 w 10680562"/>
              <a:gd name="connsiteY41" fmla="*/ 448551 h 1605023"/>
              <a:gd name="connsiteX42" fmla="*/ 6340278 w 10680562"/>
              <a:gd name="connsiteY42" fmla="*/ 468555 h 1605023"/>
              <a:gd name="connsiteX43" fmla="*/ 6341685 w 10680562"/>
              <a:gd name="connsiteY43" fmla="*/ 467587 h 1605023"/>
              <a:gd name="connsiteX44" fmla="*/ 6354862 w 10680562"/>
              <a:gd name="connsiteY44" fmla="*/ 467794 h 1605023"/>
              <a:gd name="connsiteX45" fmla="*/ 6377840 w 10680562"/>
              <a:gd name="connsiteY45" fmla="*/ 471024 h 1605023"/>
              <a:gd name="connsiteX46" fmla="*/ 6442804 w 10680562"/>
              <a:gd name="connsiteY46" fmla="*/ 463091 h 1605023"/>
              <a:gd name="connsiteX47" fmla="*/ 6476009 w 10680562"/>
              <a:gd name="connsiteY47" fmla="*/ 483807 h 1605023"/>
              <a:gd name="connsiteX48" fmla="*/ 6483237 w 10680562"/>
              <a:gd name="connsiteY48" fmla="*/ 487308 h 1605023"/>
              <a:gd name="connsiteX49" fmla="*/ 6483605 w 10680562"/>
              <a:gd name="connsiteY49" fmla="*/ 487102 h 1605023"/>
              <a:gd name="connsiteX50" fmla="*/ 6491673 w 10680562"/>
              <a:gd name="connsiteY50" fmla="*/ 490243 h 1605023"/>
              <a:gd name="connsiteX51" fmla="*/ 6496411 w 10680562"/>
              <a:gd name="connsiteY51" fmla="*/ 493689 h 1605023"/>
              <a:gd name="connsiteX52" fmla="*/ 6510429 w 10680562"/>
              <a:gd name="connsiteY52" fmla="*/ 500479 h 1605023"/>
              <a:gd name="connsiteX53" fmla="*/ 6516750 w 10680562"/>
              <a:gd name="connsiteY53" fmla="*/ 500983 h 1605023"/>
              <a:gd name="connsiteX54" fmla="*/ 6580199 w 10680562"/>
              <a:gd name="connsiteY54" fmla="*/ 483318 h 1605023"/>
              <a:gd name="connsiteX55" fmla="*/ 6690237 w 10680562"/>
              <a:gd name="connsiteY55" fmla="*/ 493051 h 1605023"/>
              <a:gd name="connsiteX56" fmla="*/ 6798356 w 10680562"/>
              <a:gd name="connsiteY56" fmla="*/ 506748 h 1605023"/>
              <a:gd name="connsiteX57" fmla="*/ 6837102 w 10680562"/>
              <a:gd name="connsiteY57" fmla="*/ 513677 h 1605023"/>
              <a:gd name="connsiteX58" fmla="*/ 6907934 w 10680562"/>
              <a:gd name="connsiteY58" fmla="*/ 517339 h 1605023"/>
              <a:gd name="connsiteX59" fmla="*/ 6941474 w 10680562"/>
              <a:gd name="connsiteY59" fmla="*/ 513632 h 1605023"/>
              <a:gd name="connsiteX60" fmla="*/ 6942754 w 10680562"/>
              <a:gd name="connsiteY60" fmla="*/ 514394 h 1605023"/>
              <a:gd name="connsiteX61" fmla="*/ 6946363 w 10680562"/>
              <a:gd name="connsiteY61" fmla="*/ 511066 h 1605023"/>
              <a:gd name="connsiteX62" fmla="*/ 6952592 w 10680562"/>
              <a:gd name="connsiteY62" fmla="*/ 510252 h 1605023"/>
              <a:gd name="connsiteX63" fmla="*/ 6968398 w 10680562"/>
              <a:gd name="connsiteY63" fmla="*/ 513946 h 1605023"/>
              <a:gd name="connsiteX64" fmla="*/ 6974142 w 10680562"/>
              <a:gd name="connsiteY64" fmla="*/ 516310 h 1605023"/>
              <a:gd name="connsiteX65" fmla="*/ 6982971 w 10680562"/>
              <a:gd name="connsiteY65" fmla="*/ 517694 h 1605023"/>
              <a:gd name="connsiteX66" fmla="*/ 6983252 w 10680562"/>
              <a:gd name="connsiteY66" fmla="*/ 517416 h 1605023"/>
              <a:gd name="connsiteX67" fmla="*/ 6991400 w 10680562"/>
              <a:gd name="connsiteY67" fmla="*/ 519321 h 1605023"/>
              <a:gd name="connsiteX68" fmla="*/ 7030460 w 10680562"/>
              <a:gd name="connsiteY68" fmla="*/ 532556 h 1605023"/>
              <a:gd name="connsiteX69" fmla="*/ 7089916 w 10680562"/>
              <a:gd name="connsiteY69" fmla="*/ 511503 h 1605023"/>
              <a:gd name="connsiteX70" fmla="*/ 7113059 w 10680562"/>
              <a:gd name="connsiteY70" fmla="*/ 509904 h 1605023"/>
              <a:gd name="connsiteX71" fmla="*/ 7125755 w 10680562"/>
              <a:gd name="connsiteY71" fmla="*/ 507393 h 1605023"/>
              <a:gd name="connsiteX72" fmla="*/ 7126765 w 10680562"/>
              <a:gd name="connsiteY72" fmla="*/ 506166 h 1605023"/>
              <a:gd name="connsiteX73" fmla="*/ 7164175 w 10680562"/>
              <a:gd name="connsiteY73" fmla="*/ 519011 h 1605023"/>
              <a:gd name="connsiteX74" fmla="*/ 7169654 w 10680562"/>
              <a:gd name="connsiteY74" fmla="*/ 518219 h 1605023"/>
              <a:gd name="connsiteX75" fmla="*/ 7193386 w 10680562"/>
              <a:gd name="connsiteY75" fmla="*/ 529788 h 1605023"/>
              <a:gd name="connsiteX76" fmla="*/ 7205997 w 10680562"/>
              <a:gd name="connsiteY76" fmla="*/ 534060 h 1605023"/>
              <a:gd name="connsiteX77" fmla="*/ 7208842 w 10680562"/>
              <a:gd name="connsiteY77" fmla="*/ 538783 h 1605023"/>
              <a:gd name="connsiteX78" fmla="*/ 7227817 w 10680562"/>
              <a:gd name="connsiteY78" fmla="*/ 543304 h 1605023"/>
              <a:gd name="connsiteX79" fmla="*/ 7230267 w 10680562"/>
              <a:gd name="connsiteY79" fmla="*/ 542497 h 1605023"/>
              <a:gd name="connsiteX80" fmla="*/ 7244913 w 10680562"/>
              <a:gd name="connsiteY80" fmla="*/ 551160 h 1605023"/>
              <a:gd name="connsiteX81" fmla="*/ 7255970 w 10680562"/>
              <a:gd name="connsiteY81" fmla="*/ 564383 h 1605023"/>
              <a:gd name="connsiteX82" fmla="*/ 7421156 w 10680562"/>
              <a:gd name="connsiteY82" fmla="*/ 584155 h 1605023"/>
              <a:gd name="connsiteX83" fmla="*/ 7553166 w 10680562"/>
              <a:gd name="connsiteY83" fmla="*/ 653085 h 1605023"/>
              <a:gd name="connsiteX84" fmla="*/ 7643092 w 10680562"/>
              <a:gd name="connsiteY84" fmla="*/ 662482 h 1605023"/>
              <a:gd name="connsiteX85" fmla="*/ 7896429 w 10680562"/>
              <a:gd name="connsiteY85" fmla="*/ 689054 h 1605023"/>
              <a:gd name="connsiteX86" fmla="*/ 7954620 w 10680562"/>
              <a:gd name="connsiteY86" fmla="*/ 689481 h 1605023"/>
              <a:gd name="connsiteX87" fmla="*/ 8000803 w 10680562"/>
              <a:gd name="connsiteY87" fmla="*/ 714583 h 1605023"/>
              <a:gd name="connsiteX88" fmla="*/ 8023216 w 10680562"/>
              <a:gd name="connsiteY88" fmla="*/ 709000 h 1605023"/>
              <a:gd name="connsiteX89" fmla="*/ 8027136 w 10680562"/>
              <a:gd name="connsiteY89" fmla="*/ 707765 h 1605023"/>
              <a:gd name="connsiteX90" fmla="*/ 8041622 w 10680562"/>
              <a:gd name="connsiteY90" fmla="*/ 708731 h 1605023"/>
              <a:gd name="connsiteX91" fmla="*/ 8047209 w 10680562"/>
              <a:gd name="connsiteY91" fmla="*/ 701624 h 1605023"/>
              <a:gd name="connsiteX92" fmla="*/ 8070088 w 10680562"/>
              <a:gd name="connsiteY92" fmla="*/ 697789 h 1605023"/>
              <a:gd name="connsiteX93" fmla="*/ 8096332 w 10680562"/>
              <a:gd name="connsiteY93" fmla="*/ 701624 h 1605023"/>
              <a:gd name="connsiteX94" fmla="*/ 8219225 w 10680562"/>
              <a:gd name="connsiteY94" fmla="*/ 728069 h 1605023"/>
              <a:gd name="connsiteX95" fmla="*/ 8293793 w 10680562"/>
              <a:gd name="connsiteY95" fmla="*/ 739200 h 1605023"/>
              <a:gd name="connsiteX96" fmla="*/ 8323753 w 10680562"/>
              <a:gd name="connsiteY96" fmla="*/ 736063 h 1605023"/>
              <a:gd name="connsiteX97" fmla="*/ 8364496 w 10680562"/>
              <a:gd name="connsiteY97" fmla="*/ 736635 h 1605023"/>
              <a:gd name="connsiteX98" fmla="*/ 8437662 w 10680562"/>
              <a:gd name="connsiteY98" fmla="*/ 731942 h 1605023"/>
              <a:gd name="connsiteX99" fmla="*/ 8533764 w 10680562"/>
              <a:gd name="connsiteY99" fmla="*/ 735554 h 1605023"/>
              <a:gd name="connsiteX100" fmla="*/ 8596769 w 10680562"/>
              <a:gd name="connsiteY100" fmla="*/ 769632 h 1605023"/>
              <a:gd name="connsiteX101" fmla="*/ 8604035 w 10680562"/>
              <a:gd name="connsiteY101" fmla="*/ 764982 h 1605023"/>
              <a:gd name="connsiteX102" fmla="*/ 8650929 w 10680562"/>
              <a:gd name="connsiteY102" fmla="*/ 773164 h 1605023"/>
              <a:gd name="connsiteX103" fmla="*/ 8806497 w 10680562"/>
              <a:gd name="connsiteY103" fmla="*/ 839707 h 1605023"/>
              <a:gd name="connsiteX104" fmla="*/ 8898377 w 10680562"/>
              <a:gd name="connsiteY104" fmla="*/ 854651 h 1605023"/>
              <a:gd name="connsiteX105" fmla="*/ 8932389 w 10680562"/>
              <a:gd name="connsiteY105" fmla="*/ 853846 h 1605023"/>
              <a:gd name="connsiteX106" fmla="*/ 8989288 w 10680562"/>
              <a:gd name="connsiteY106" fmla="*/ 852877 h 1605023"/>
              <a:gd name="connsiteX107" fmla="*/ 9035275 w 10680562"/>
              <a:gd name="connsiteY107" fmla="*/ 837110 h 1605023"/>
              <a:gd name="connsiteX108" fmla="*/ 9138626 w 10680562"/>
              <a:gd name="connsiteY108" fmla="*/ 862106 h 1605023"/>
              <a:gd name="connsiteX109" fmla="*/ 9216298 w 10680562"/>
              <a:gd name="connsiteY109" fmla="*/ 858754 h 1605023"/>
              <a:gd name="connsiteX110" fmla="*/ 9259941 w 10680562"/>
              <a:gd name="connsiteY110" fmla="*/ 861843 h 1605023"/>
              <a:gd name="connsiteX111" fmla="*/ 9380407 w 10680562"/>
              <a:gd name="connsiteY111" fmla="*/ 864825 h 1605023"/>
              <a:gd name="connsiteX112" fmla="*/ 9490772 w 10680562"/>
              <a:gd name="connsiteY112" fmla="*/ 901190 h 1605023"/>
              <a:gd name="connsiteX113" fmla="*/ 9584982 w 10680562"/>
              <a:gd name="connsiteY113" fmla="*/ 935980 h 1605023"/>
              <a:gd name="connsiteX114" fmla="*/ 9759797 w 10680562"/>
              <a:gd name="connsiteY114" fmla="*/ 1010923 h 1605023"/>
              <a:gd name="connsiteX115" fmla="*/ 9834455 w 10680562"/>
              <a:gd name="connsiteY115" fmla="*/ 1082908 h 1605023"/>
              <a:gd name="connsiteX116" fmla="*/ 9939504 w 10680562"/>
              <a:gd name="connsiteY116" fmla="*/ 1110614 h 1605023"/>
              <a:gd name="connsiteX117" fmla="*/ 10077001 w 10680562"/>
              <a:gd name="connsiteY117" fmla="*/ 1160906 h 1605023"/>
              <a:gd name="connsiteX118" fmla="*/ 10178431 w 10680562"/>
              <a:gd name="connsiteY118" fmla="*/ 1244920 h 1605023"/>
              <a:gd name="connsiteX119" fmla="*/ 10248658 w 10680562"/>
              <a:gd name="connsiteY119" fmla="*/ 1309335 h 1605023"/>
              <a:gd name="connsiteX120" fmla="*/ 10414709 w 10680562"/>
              <a:gd name="connsiteY120" fmla="*/ 1388645 h 1605023"/>
              <a:gd name="connsiteX121" fmla="*/ 10592469 w 10680562"/>
              <a:gd name="connsiteY121" fmla="*/ 1543828 h 1605023"/>
              <a:gd name="connsiteX122" fmla="*/ 10674941 w 10680562"/>
              <a:gd name="connsiteY122" fmla="*/ 1597388 h 1605023"/>
              <a:gd name="connsiteX123" fmla="*/ 10680562 w 10680562"/>
              <a:gd name="connsiteY123" fmla="*/ 1605023 h 1605023"/>
              <a:gd name="connsiteX124" fmla="*/ 0 w 10680562"/>
              <a:gd name="connsiteY124" fmla="*/ 1605023 h 1605023"/>
              <a:gd name="connsiteX125" fmla="*/ 0 w 10680562"/>
              <a:gd name="connsiteY125" fmla="*/ 415048 h 1605023"/>
              <a:gd name="connsiteX126" fmla="*/ 9656 w 10680562"/>
              <a:gd name="connsiteY126" fmla="*/ 416044 h 1605023"/>
              <a:gd name="connsiteX127" fmla="*/ 179196 w 10680562"/>
              <a:gd name="connsiteY127" fmla="*/ 423071 h 1605023"/>
              <a:gd name="connsiteX128" fmla="*/ 250912 w 10680562"/>
              <a:gd name="connsiteY128" fmla="*/ 408617 h 1605023"/>
              <a:gd name="connsiteX129" fmla="*/ 291375 w 10680562"/>
              <a:gd name="connsiteY129" fmla="*/ 403710 h 1605023"/>
              <a:gd name="connsiteX130" fmla="*/ 320542 w 10680562"/>
              <a:gd name="connsiteY130" fmla="*/ 396592 h 1605023"/>
              <a:gd name="connsiteX131" fmla="*/ 522426 w 10680562"/>
              <a:gd name="connsiteY131" fmla="*/ 407158 h 1605023"/>
              <a:gd name="connsiteX132" fmla="*/ 549068 w 10680562"/>
              <a:gd name="connsiteY132" fmla="*/ 407418 h 1605023"/>
              <a:gd name="connsiteX133" fmla="*/ 571100 w 10680562"/>
              <a:gd name="connsiteY133" fmla="*/ 400562 h 1605023"/>
              <a:gd name="connsiteX134" fmla="*/ 575457 w 10680562"/>
              <a:gd name="connsiteY134" fmla="*/ 392801 h 1605023"/>
              <a:gd name="connsiteX135" fmla="*/ 589968 w 10680562"/>
              <a:gd name="connsiteY135" fmla="*/ 391807 h 1605023"/>
              <a:gd name="connsiteX136" fmla="*/ 593649 w 10680562"/>
              <a:gd name="connsiteY136" fmla="*/ 390062 h 1605023"/>
              <a:gd name="connsiteX137" fmla="*/ 614928 w 10680562"/>
              <a:gd name="connsiteY137" fmla="*/ 381544 h 1605023"/>
              <a:gd name="connsiteX138" fmla="*/ 722580 w 10680562"/>
              <a:gd name="connsiteY138" fmla="*/ 392722 h 1605023"/>
              <a:gd name="connsiteX139" fmla="*/ 946884 w 10680562"/>
              <a:gd name="connsiteY139" fmla="*/ 411854 h 1605023"/>
              <a:gd name="connsiteX140" fmla="*/ 1210905 w 10680562"/>
              <a:gd name="connsiteY140" fmla="*/ 432414 h 1605023"/>
              <a:gd name="connsiteX141" fmla="*/ 1377854 w 10680562"/>
              <a:gd name="connsiteY141" fmla="*/ 429745 h 1605023"/>
              <a:gd name="connsiteX142" fmla="*/ 1391004 w 10680562"/>
              <a:gd name="connsiteY142" fmla="*/ 441307 h 1605023"/>
              <a:gd name="connsiteX143" fmla="*/ 1406953 w 10680562"/>
              <a:gd name="connsiteY143" fmla="*/ 447889 h 1605023"/>
              <a:gd name="connsiteX144" fmla="*/ 1409246 w 10680562"/>
              <a:gd name="connsiteY144" fmla="*/ 446765 h 1605023"/>
              <a:gd name="connsiteX145" fmla="*/ 1428800 w 10680562"/>
              <a:gd name="connsiteY145" fmla="*/ 448677 h 1605023"/>
              <a:gd name="connsiteX146" fmla="*/ 1432402 w 10680562"/>
              <a:gd name="connsiteY146" fmla="*/ 452956 h 1605023"/>
              <a:gd name="connsiteX147" fmla="*/ 1606578 w 10680562"/>
              <a:gd name="connsiteY147" fmla="*/ 430870 h 1605023"/>
              <a:gd name="connsiteX148" fmla="*/ 1647476 w 10680562"/>
              <a:gd name="connsiteY148" fmla="*/ 438687 h 1605023"/>
              <a:gd name="connsiteX149" fmla="*/ 1655866 w 10680562"/>
              <a:gd name="connsiteY149" fmla="*/ 439472 h 1605023"/>
              <a:gd name="connsiteX150" fmla="*/ 1656096 w 10680562"/>
              <a:gd name="connsiteY150" fmla="*/ 439162 h 1605023"/>
              <a:gd name="connsiteX151" fmla="*/ 1670708 w 10680562"/>
              <a:gd name="connsiteY151" fmla="*/ 412530 h 1605023"/>
              <a:gd name="connsiteX152" fmla="*/ 1737953 w 10680562"/>
              <a:gd name="connsiteY152" fmla="*/ 399496 h 1605023"/>
              <a:gd name="connsiteX153" fmla="*/ 1848192 w 10680562"/>
              <a:gd name="connsiteY153" fmla="*/ 376032 h 1605023"/>
              <a:gd name="connsiteX154" fmla="*/ 1954077 w 10680562"/>
              <a:gd name="connsiteY154" fmla="*/ 352621 h 1605023"/>
              <a:gd name="connsiteX155" fmla="*/ 1993047 w 10680562"/>
              <a:gd name="connsiteY155" fmla="*/ 346068 h 1605023"/>
              <a:gd name="connsiteX156" fmla="*/ 2059719 w 10680562"/>
              <a:gd name="connsiteY156" fmla="*/ 325903 h 1605023"/>
              <a:gd name="connsiteX157" fmla="*/ 2088528 w 10680562"/>
              <a:gd name="connsiteY157" fmla="*/ 311409 h 1605023"/>
              <a:gd name="connsiteX158" fmla="*/ 2090087 w 10680562"/>
              <a:gd name="connsiteY158" fmla="*/ 311676 h 1605023"/>
              <a:gd name="connsiteX159" fmla="*/ 2091700 w 10680562"/>
              <a:gd name="connsiteY159" fmla="*/ 307455 h 1605023"/>
              <a:gd name="connsiteX160" fmla="*/ 2096989 w 10680562"/>
              <a:gd name="connsiteY160" fmla="*/ 304649 h 1605023"/>
              <a:gd name="connsiteX161" fmla="*/ 2113325 w 10680562"/>
              <a:gd name="connsiteY161" fmla="*/ 302764 h 1605023"/>
              <a:gd name="connsiteX162" fmla="*/ 2119780 w 10680562"/>
              <a:gd name="connsiteY162" fmla="*/ 303007 h 1605023"/>
              <a:gd name="connsiteX163" fmla="*/ 2128562 w 10680562"/>
              <a:gd name="connsiteY163" fmla="*/ 301336 h 1605023"/>
              <a:gd name="connsiteX164" fmla="*/ 2128679 w 10680562"/>
              <a:gd name="connsiteY164" fmla="*/ 300991 h 1605023"/>
              <a:gd name="connsiteX165" fmla="*/ 2179558 w 10680562"/>
              <a:gd name="connsiteY165" fmla="*/ 299095 h 1605023"/>
              <a:gd name="connsiteX166" fmla="*/ 2223277 w 10680562"/>
              <a:gd name="connsiteY166" fmla="*/ 260239 h 1605023"/>
              <a:gd name="connsiteX167" fmla="*/ 2243644 w 10680562"/>
              <a:gd name="connsiteY167" fmla="*/ 251110 h 1605023"/>
              <a:gd name="connsiteX168" fmla="*/ 2253986 w 10680562"/>
              <a:gd name="connsiteY168" fmla="*/ 244616 h 1605023"/>
              <a:gd name="connsiteX169" fmla="*/ 2254285 w 10680562"/>
              <a:gd name="connsiteY169" fmla="*/ 243167 h 1605023"/>
              <a:gd name="connsiteX170" fmla="*/ 2295037 w 10680562"/>
              <a:gd name="connsiteY170" fmla="*/ 242433 h 1605023"/>
              <a:gd name="connsiteX171" fmla="*/ 2299648 w 10680562"/>
              <a:gd name="connsiteY171" fmla="*/ 239896 h 1605023"/>
              <a:gd name="connsiteX172" fmla="*/ 2327237 w 10680562"/>
              <a:gd name="connsiteY172" fmla="*/ 242539 h 1605023"/>
              <a:gd name="connsiteX173" fmla="*/ 2340943 w 10680562"/>
              <a:gd name="connsiteY173" fmla="*/ 242239 h 1605023"/>
              <a:gd name="connsiteX174" fmla="*/ 2345943 w 10680562"/>
              <a:gd name="connsiteY174" fmla="*/ 245589 h 1605023"/>
              <a:gd name="connsiteX175" fmla="*/ 2365602 w 10680562"/>
              <a:gd name="connsiteY175" fmla="*/ 243403 h 1605023"/>
              <a:gd name="connsiteX176" fmla="*/ 2367433 w 10680562"/>
              <a:gd name="connsiteY176" fmla="*/ 241858 h 1605023"/>
              <a:gd name="connsiteX177" fmla="*/ 2385231 w 10680562"/>
              <a:gd name="connsiteY177" fmla="*/ 244873 h 1605023"/>
              <a:gd name="connsiteX178" fmla="*/ 2402059 w 10680562"/>
              <a:gd name="connsiteY178" fmla="*/ 253223 h 1605023"/>
              <a:gd name="connsiteX179" fmla="*/ 2719020 w 10680562"/>
              <a:gd name="connsiteY179" fmla="*/ 235271 h 1605023"/>
              <a:gd name="connsiteX180" fmla="*/ 2877308 w 10680562"/>
              <a:gd name="connsiteY180" fmla="*/ 208630 h 1605023"/>
              <a:gd name="connsiteX181" fmla="*/ 3051375 w 10680562"/>
              <a:gd name="connsiteY181" fmla="*/ 154110 h 1605023"/>
              <a:gd name="connsiteX182" fmla="*/ 3104837 w 10680562"/>
              <a:gd name="connsiteY182" fmla="*/ 135199 h 1605023"/>
              <a:gd name="connsiteX183" fmla="*/ 3159836 w 10680562"/>
              <a:gd name="connsiteY183" fmla="*/ 142694 h 1605023"/>
              <a:gd name="connsiteX184" fmla="*/ 3177510 w 10680562"/>
              <a:gd name="connsiteY184" fmla="*/ 130186 h 1605023"/>
              <a:gd name="connsiteX185" fmla="*/ 3180470 w 10680562"/>
              <a:gd name="connsiteY185" fmla="*/ 127764 h 1605023"/>
              <a:gd name="connsiteX186" fmla="*/ 3194216 w 10680562"/>
              <a:gd name="connsiteY186" fmla="*/ 123837 h 1605023"/>
              <a:gd name="connsiteX187" fmla="*/ 3214710 w 10680562"/>
              <a:gd name="connsiteY187" fmla="*/ 104451 h 1605023"/>
              <a:gd name="connsiteX188" fmla="*/ 3240671 w 10680562"/>
              <a:gd name="connsiteY188" fmla="*/ 99232 h 1605023"/>
              <a:gd name="connsiteX189" fmla="*/ 3366544 w 10680562"/>
              <a:gd name="connsiteY189" fmla="*/ 82506 h 1605023"/>
              <a:gd name="connsiteX190" fmla="*/ 3440424 w 10680562"/>
              <a:gd name="connsiteY190" fmla="*/ 67891 h 1605023"/>
              <a:gd name="connsiteX191" fmla="*/ 3466248 w 10680562"/>
              <a:gd name="connsiteY191" fmla="*/ 55103 h 1605023"/>
              <a:gd name="connsiteX192" fmla="*/ 3503820 w 10680562"/>
              <a:gd name="connsiteY192" fmla="*/ 42110 h 1605023"/>
              <a:gd name="connsiteX193" fmla="*/ 3568389 w 10680562"/>
              <a:gd name="connsiteY193" fmla="*/ 13576 h 1605023"/>
              <a:gd name="connsiteX194" fmla="*/ 3604089 w 10680562"/>
              <a:gd name="connsiteY194" fmla="*/ 6980 h 16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680562" h="1605023">
                <a:moveTo>
                  <a:pt x="3617689" y="0"/>
                </a:moveTo>
                <a:lnTo>
                  <a:pt x="3635901" y="7738"/>
                </a:lnTo>
                <a:cubicBezTo>
                  <a:pt x="3636815" y="-13593"/>
                  <a:pt x="3674070" y="21953"/>
                  <a:pt x="3690891" y="7049"/>
                </a:cubicBezTo>
                <a:cubicBezTo>
                  <a:pt x="3723615" y="8082"/>
                  <a:pt x="3780877" y="7675"/>
                  <a:pt x="3832247" y="13937"/>
                </a:cubicBezTo>
                <a:cubicBezTo>
                  <a:pt x="3878761" y="52737"/>
                  <a:pt x="3960967" y="15082"/>
                  <a:pt x="3999111" y="44624"/>
                </a:cubicBezTo>
                <a:cubicBezTo>
                  <a:pt x="4011661" y="48427"/>
                  <a:pt x="4023440" y="49464"/>
                  <a:pt x="4034676" y="48775"/>
                </a:cubicBezTo>
                <a:lnTo>
                  <a:pt x="4065394" y="42879"/>
                </a:lnTo>
                <a:lnTo>
                  <a:pt x="4072648" y="33262"/>
                </a:lnTo>
                <a:lnTo>
                  <a:pt x="4092232" y="34026"/>
                </a:lnTo>
                <a:lnTo>
                  <a:pt x="4097470" y="32252"/>
                </a:lnTo>
                <a:cubicBezTo>
                  <a:pt x="4107476" y="28819"/>
                  <a:pt x="4117405" y="25741"/>
                  <a:pt x="4127488" y="24056"/>
                </a:cubicBezTo>
                <a:cubicBezTo>
                  <a:pt x="4122379" y="69900"/>
                  <a:pt x="4212421" y="17287"/>
                  <a:pt x="4190803" y="55685"/>
                </a:cubicBezTo>
                <a:cubicBezTo>
                  <a:pt x="4245322" y="54405"/>
                  <a:pt x="4210442" y="91290"/>
                  <a:pt x="4269333" y="54186"/>
                </a:cubicBezTo>
                <a:cubicBezTo>
                  <a:pt x="4360007" y="84494"/>
                  <a:pt x="4405441" y="66275"/>
                  <a:pt x="4481486" y="116915"/>
                </a:cubicBezTo>
                <a:cubicBezTo>
                  <a:pt x="4469366" y="96298"/>
                  <a:pt x="4624978" y="141388"/>
                  <a:pt x="4651418" y="150071"/>
                </a:cubicBezTo>
                <a:lnTo>
                  <a:pt x="4863575" y="175458"/>
                </a:lnTo>
                <a:cubicBezTo>
                  <a:pt x="4867452" y="182323"/>
                  <a:pt x="5007365" y="209256"/>
                  <a:pt x="5013635" y="213928"/>
                </a:cubicBezTo>
                <a:lnTo>
                  <a:pt x="5203044" y="228946"/>
                </a:lnTo>
                <a:lnTo>
                  <a:pt x="5207070" y="235105"/>
                </a:lnTo>
                <a:lnTo>
                  <a:pt x="5224253" y="240320"/>
                </a:lnTo>
                <a:lnTo>
                  <a:pt x="5256736" y="254811"/>
                </a:lnTo>
                <a:lnTo>
                  <a:pt x="5264095" y="253567"/>
                </a:lnTo>
                <a:lnTo>
                  <a:pt x="5315084" y="269264"/>
                </a:lnTo>
                <a:lnTo>
                  <a:pt x="5316393" y="267603"/>
                </a:lnTo>
                <a:cubicBezTo>
                  <a:pt x="5320500" y="264235"/>
                  <a:pt x="5325719" y="262424"/>
                  <a:pt x="5333427" y="263823"/>
                </a:cubicBezTo>
                <a:cubicBezTo>
                  <a:pt x="5330520" y="234164"/>
                  <a:pt x="5341605" y="254143"/>
                  <a:pt x="5364589" y="260882"/>
                </a:cubicBezTo>
                <a:cubicBezTo>
                  <a:pt x="5365199" y="216323"/>
                  <a:pt x="5425089" y="252089"/>
                  <a:pt x="5443973" y="230866"/>
                </a:cubicBezTo>
                <a:cubicBezTo>
                  <a:pt x="5460840" y="236821"/>
                  <a:pt x="5478689" y="242307"/>
                  <a:pt x="5497201" y="247023"/>
                </a:cubicBezTo>
                <a:lnTo>
                  <a:pt x="5508269" y="249256"/>
                </a:lnTo>
                <a:lnTo>
                  <a:pt x="5508636" y="248880"/>
                </a:lnTo>
                <a:cubicBezTo>
                  <a:pt x="5511356" y="248469"/>
                  <a:pt x="5515116" y="248867"/>
                  <a:pt x="5520606" y="250400"/>
                </a:cubicBezTo>
                <a:lnTo>
                  <a:pt x="5528451" y="253330"/>
                </a:lnTo>
                <a:lnTo>
                  <a:pt x="5549923" y="257662"/>
                </a:lnTo>
                <a:lnTo>
                  <a:pt x="5558295" y="256364"/>
                </a:lnTo>
                <a:lnTo>
                  <a:pt x="5664799" y="278924"/>
                </a:lnTo>
                <a:lnTo>
                  <a:pt x="5796160" y="307979"/>
                </a:lnTo>
                <a:lnTo>
                  <a:pt x="5897647" y="339431"/>
                </a:lnTo>
                <a:cubicBezTo>
                  <a:pt x="5894921" y="322560"/>
                  <a:pt x="5962532" y="357207"/>
                  <a:pt x="5978838" y="367970"/>
                </a:cubicBezTo>
                <a:cubicBezTo>
                  <a:pt x="6035145" y="375765"/>
                  <a:pt x="6006578" y="380813"/>
                  <a:pt x="6050367" y="386341"/>
                </a:cubicBezTo>
                <a:cubicBezTo>
                  <a:pt x="6051161" y="391932"/>
                  <a:pt x="6137489" y="380709"/>
                  <a:pt x="6140609" y="385135"/>
                </a:cubicBezTo>
                <a:cubicBezTo>
                  <a:pt x="6205928" y="424013"/>
                  <a:pt x="6248816" y="452185"/>
                  <a:pt x="6302950" y="448183"/>
                </a:cubicBezTo>
                <a:lnTo>
                  <a:pt x="6308533" y="448551"/>
                </a:lnTo>
                <a:lnTo>
                  <a:pt x="6340278" y="468555"/>
                </a:lnTo>
                <a:lnTo>
                  <a:pt x="6341685" y="467587"/>
                </a:lnTo>
                <a:cubicBezTo>
                  <a:pt x="6345560" y="465876"/>
                  <a:pt x="6349786" y="465470"/>
                  <a:pt x="6354862" y="467794"/>
                </a:cubicBezTo>
                <a:cubicBezTo>
                  <a:pt x="6361260" y="446013"/>
                  <a:pt x="6363438" y="462250"/>
                  <a:pt x="6377840" y="471024"/>
                </a:cubicBezTo>
                <a:cubicBezTo>
                  <a:pt x="6390990" y="439154"/>
                  <a:pt x="6423334" y="475084"/>
                  <a:pt x="6442804" y="463091"/>
                </a:cubicBezTo>
                <a:cubicBezTo>
                  <a:pt x="6453090" y="470255"/>
                  <a:pt x="6464204" y="477252"/>
                  <a:pt x="6476009" y="483807"/>
                </a:cubicBezTo>
                <a:lnTo>
                  <a:pt x="6483237" y="487308"/>
                </a:lnTo>
                <a:lnTo>
                  <a:pt x="6483605" y="487102"/>
                </a:lnTo>
                <a:cubicBezTo>
                  <a:pt x="6485654" y="487272"/>
                  <a:pt x="6488212" y="488201"/>
                  <a:pt x="6491673" y="490243"/>
                </a:cubicBezTo>
                <a:lnTo>
                  <a:pt x="6496411" y="493689"/>
                </a:lnTo>
                <a:lnTo>
                  <a:pt x="6510429" y="500479"/>
                </a:lnTo>
                <a:lnTo>
                  <a:pt x="6516750" y="500983"/>
                </a:lnTo>
                <a:cubicBezTo>
                  <a:pt x="6541864" y="496675"/>
                  <a:pt x="6554866" y="452619"/>
                  <a:pt x="6580199" y="483318"/>
                </a:cubicBezTo>
                <a:cubicBezTo>
                  <a:pt x="6622601" y="489571"/>
                  <a:pt x="6654587" y="470617"/>
                  <a:pt x="6690237" y="493051"/>
                </a:cubicBezTo>
                <a:cubicBezTo>
                  <a:pt x="6729957" y="498806"/>
                  <a:pt x="6766252" y="494451"/>
                  <a:pt x="6798356" y="506748"/>
                </a:cubicBezTo>
                <a:cubicBezTo>
                  <a:pt x="6813529" y="501270"/>
                  <a:pt x="6826992" y="500232"/>
                  <a:pt x="6837102" y="513677"/>
                </a:cubicBezTo>
                <a:cubicBezTo>
                  <a:pt x="6874837" y="515764"/>
                  <a:pt x="6887115" y="500833"/>
                  <a:pt x="6907934" y="517339"/>
                </a:cubicBezTo>
                <a:cubicBezTo>
                  <a:pt x="6934086" y="494196"/>
                  <a:pt x="6933260" y="504492"/>
                  <a:pt x="6941474" y="513632"/>
                </a:cubicBezTo>
                <a:lnTo>
                  <a:pt x="6942754" y="514394"/>
                </a:lnTo>
                <a:lnTo>
                  <a:pt x="6946363" y="511066"/>
                </a:lnTo>
                <a:lnTo>
                  <a:pt x="6952592" y="510252"/>
                </a:lnTo>
                <a:lnTo>
                  <a:pt x="6968398" y="513946"/>
                </a:lnTo>
                <a:lnTo>
                  <a:pt x="6974142" y="516310"/>
                </a:lnTo>
                <a:cubicBezTo>
                  <a:pt x="6978173" y="517574"/>
                  <a:pt x="6980948" y="517948"/>
                  <a:pt x="6982971" y="517694"/>
                </a:cubicBezTo>
                <a:lnTo>
                  <a:pt x="6983252" y="517416"/>
                </a:lnTo>
                <a:lnTo>
                  <a:pt x="6991400" y="519321"/>
                </a:lnTo>
                <a:cubicBezTo>
                  <a:pt x="7005004" y="523242"/>
                  <a:pt x="7018100" y="527732"/>
                  <a:pt x="7030460" y="532556"/>
                </a:cubicBezTo>
                <a:cubicBezTo>
                  <a:pt x="7044917" y="516932"/>
                  <a:pt x="7088472" y="545083"/>
                  <a:pt x="7089916" y="511503"/>
                </a:cubicBezTo>
                <a:cubicBezTo>
                  <a:pt x="7106785" y="517039"/>
                  <a:pt x="7114554" y="532321"/>
                  <a:pt x="7113059" y="509904"/>
                </a:cubicBezTo>
                <a:cubicBezTo>
                  <a:pt x="7118735" y="511110"/>
                  <a:pt x="7122641" y="509850"/>
                  <a:pt x="7125755" y="507393"/>
                </a:cubicBezTo>
                <a:lnTo>
                  <a:pt x="7126765" y="506166"/>
                </a:lnTo>
                <a:lnTo>
                  <a:pt x="7164175" y="519011"/>
                </a:lnTo>
                <a:lnTo>
                  <a:pt x="7169654" y="518219"/>
                </a:lnTo>
                <a:lnTo>
                  <a:pt x="7193386" y="529788"/>
                </a:lnTo>
                <a:lnTo>
                  <a:pt x="7205997" y="534060"/>
                </a:lnTo>
                <a:lnTo>
                  <a:pt x="7208842" y="538783"/>
                </a:lnTo>
                <a:cubicBezTo>
                  <a:pt x="7212314" y="541931"/>
                  <a:pt x="7217803" y="543928"/>
                  <a:pt x="7227817" y="543304"/>
                </a:cubicBezTo>
                <a:lnTo>
                  <a:pt x="7230267" y="542497"/>
                </a:lnTo>
                <a:lnTo>
                  <a:pt x="7244913" y="551160"/>
                </a:lnTo>
                <a:cubicBezTo>
                  <a:pt x="7249453" y="554807"/>
                  <a:pt x="7253253" y="559130"/>
                  <a:pt x="7255970" y="564383"/>
                </a:cubicBezTo>
                <a:cubicBezTo>
                  <a:pt x="7315146" y="548103"/>
                  <a:pt x="7361553" y="579076"/>
                  <a:pt x="7421156" y="584155"/>
                </a:cubicBezTo>
                <a:cubicBezTo>
                  <a:pt x="7465612" y="613750"/>
                  <a:pt x="7546249" y="613142"/>
                  <a:pt x="7553166" y="653085"/>
                </a:cubicBezTo>
                <a:cubicBezTo>
                  <a:pt x="7562552" y="609214"/>
                  <a:pt x="7673998" y="724531"/>
                  <a:pt x="7643092" y="662482"/>
                </a:cubicBezTo>
                <a:lnTo>
                  <a:pt x="7896429" y="689054"/>
                </a:lnTo>
                <a:cubicBezTo>
                  <a:pt x="7940867" y="662251"/>
                  <a:pt x="7914217" y="689365"/>
                  <a:pt x="7954620" y="689481"/>
                </a:cubicBezTo>
                <a:cubicBezTo>
                  <a:pt x="7937756" y="718000"/>
                  <a:pt x="8005608" y="680123"/>
                  <a:pt x="8000803" y="714583"/>
                </a:cubicBezTo>
                <a:cubicBezTo>
                  <a:pt x="8008309" y="713512"/>
                  <a:pt x="8015731" y="711389"/>
                  <a:pt x="8023216" y="709000"/>
                </a:cubicBezTo>
                <a:lnTo>
                  <a:pt x="8027136" y="707765"/>
                </a:lnTo>
                <a:lnTo>
                  <a:pt x="8041622" y="708731"/>
                </a:lnTo>
                <a:lnTo>
                  <a:pt x="8047209" y="701624"/>
                </a:lnTo>
                <a:lnTo>
                  <a:pt x="8070088" y="697789"/>
                </a:lnTo>
                <a:cubicBezTo>
                  <a:pt x="8078424" y="697492"/>
                  <a:pt x="8087123" y="698508"/>
                  <a:pt x="8096332" y="701624"/>
                </a:cubicBezTo>
                <a:cubicBezTo>
                  <a:pt x="8123926" y="724651"/>
                  <a:pt x="8185640" y="697894"/>
                  <a:pt x="8219225" y="728069"/>
                </a:cubicBezTo>
                <a:cubicBezTo>
                  <a:pt x="8232644" y="736562"/>
                  <a:pt x="8280723" y="746936"/>
                  <a:pt x="8293793" y="739200"/>
                </a:cubicBezTo>
                <a:cubicBezTo>
                  <a:pt x="8304636" y="739365"/>
                  <a:pt x="8314843" y="745516"/>
                  <a:pt x="8323753" y="736063"/>
                </a:cubicBezTo>
                <a:cubicBezTo>
                  <a:pt x="8336542" y="725164"/>
                  <a:pt x="8363344" y="752699"/>
                  <a:pt x="8364496" y="736635"/>
                </a:cubicBezTo>
                <a:cubicBezTo>
                  <a:pt x="8383724" y="755702"/>
                  <a:pt x="8414211" y="733717"/>
                  <a:pt x="8437662" y="731942"/>
                </a:cubicBezTo>
                <a:cubicBezTo>
                  <a:pt x="8451685" y="749699"/>
                  <a:pt x="8487061" y="728469"/>
                  <a:pt x="8533764" y="735554"/>
                </a:cubicBezTo>
                <a:cubicBezTo>
                  <a:pt x="8548878" y="755832"/>
                  <a:pt x="8565301" y="740114"/>
                  <a:pt x="8596769" y="769632"/>
                </a:cubicBezTo>
                <a:cubicBezTo>
                  <a:pt x="8598880" y="767829"/>
                  <a:pt x="8601326" y="766261"/>
                  <a:pt x="8604035" y="764982"/>
                </a:cubicBezTo>
                <a:cubicBezTo>
                  <a:pt x="8619777" y="757551"/>
                  <a:pt x="8640772" y="761213"/>
                  <a:pt x="8650929" y="773164"/>
                </a:cubicBezTo>
                <a:cubicBezTo>
                  <a:pt x="8702615" y="814545"/>
                  <a:pt x="8757170" y="823762"/>
                  <a:pt x="8806497" y="839707"/>
                </a:cubicBezTo>
                <a:cubicBezTo>
                  <a:pt x="8863157" y="854381"/>
                  <a:pt x="8833749" y="812347"/>
                  <a:pt x="8898377" y="854651"/>
                </a:cubicBezTo>
                <a:cubicBezTo>
                  <a:pt x="8909161" y="844048"/>
                  <a:pt x="8918437" y="845186"/>
                  <a:pt x="8932389" y="853846"/>
                </a:cubicBezTo>
                <a:cubicBezTo>
                  <a:pt x="8960146" y="860074"/>
                  <a:pt x="8965550" y="829338"/>
                  <a:pt x="8989288" y="852877"/>
                </a:cubicBezTo>
                <a:cubicBezTo>
                  <a:pt x="8988278" y="835633"/>
                  <a:pt x="9043995" y="856467"/>
                  <a:pt x="9035275" y="837110"/>
                </a:cubicBezTo>
                <a:cubicBezTo>
                  <a:pt x="9060165" y="838647"/>
                  <a:pt x="9108456" y="858499"/>
                  <a:pt x="9138626" y="862106"/>
                </a:cubicBezTo>
                <a:cubicBezTo>
                  <a:pt x="9165080" y="876547"/>
                  <a:pt x="9174888" y="860404"/>
                  <a:pt x="9216298" y="858754"/>
                </a:cubicBezTo>
                <a:cubicBezTo>
                  <a:pt x="9230418" y="871192"/>
                  <a:pt x="9244774" y="868822"/>
                  <a:pt x="9259941" y="861843"/>
                </a:cubicBezTo>
                <a:cubicBezTo>
                  <a:pt x="9297647" y="870955"/>
                  <a:pt x="9335980" y="863006"/>
                  <a:pt x="9380407" y="864825"/>
                </a:cubicBezTo>
                <a:cubicBezTo>
                  <a:pt x="9424338" y="883720"/>
                  <a:pt x="9443322" y="899138"/>
                  <a:pt x="9490772" y="901190"/>
                </a:cubicBezTo>
                <a:cubicBezTo>
                  <a:pt x="9530410" y="933396"/>
                  <a:pt x="9546422" y="928548"/>
                  <a:pt x="9584982" y="935980"/>
                </a:cubicBezTo>
                <a:cubicBezTo>
                  <a:pt x="9629819" y="954269"/>
                  <a:pt x="9718219" y="986435"/>
                  <a:pt x="9759797" y="1010923"/>
                </a:cubicBezTo>
                <a:cubicBezTo>
                  <a:pt x="9801376" y="1035410"/>
                  <a:pt x="9804503" y="1066293"/>
                  <a:pt x="9834455" y="1082908"/>
                </a:cubicBezTo>
                <a:cubicBezTo>
                  <a:pt x="9864406" y="1099522"/>
                  <a:pt x="9891608" y="1087791"/>
                  <a:pt x="9939504" y="1110614"/>
                </a:cubicBezTo>
                <a:cubicBezTo>
                  <a:pt x="9978150" y="1098522"/>
                  <a:pt x="10034187" y="1166580"/>
                  <a:pt x="10077001" y="1160906"/>
                </a:cubicBezTo>
                <a:cubicBezTo>
                  <a:pt x="10084861" y="1190721"/>
                  <a:pt x="10164307" y="1234884"/>
                  <a:pt x="10178431" y="1244920"/>
                </a:cubicBezTo>
                <a:cubicBezTo>
                  <a:pt x="10210316" y="1215779"/>
                  <a:pt x="10222273" y="1306394"/>
                  <a:pt x="10248658" y="1309335"/>
                </a:cubicBezTo>
                <a:lnTo>
                  <a:pt x="10414709" y="1388645"/>
                </a:lnTo>
                <a:cubicBezTo>
                  <a:pt x="10473963" y="1440373"/>
                  <a:pt x="10538857" y="1454568"/>
                  <a:pt x="10592469" y="1543828"/>
                </a:cubicBezTo>
                <a:cubicBezTo>
                  <a:pt x="10651538" y="1531501"/>
                  <a:pt x="10660082" y="1567462"/>
                  <a:pt x="10674941" y="1597388"/>
                </a:cubicBezTo>
                <a:lnTo>
                  <a:pt x="10680562" y="1605023"/>
                </a:lnTo>
                <a:lnTo>
                  <a:pt x="0" y="1605023"/>
                </a:lnTo>
                <a:lnTo>
                  <a:pt x="0" y="415048"/>
                </a:lnTo>
                <a:lnTo>
                  <a:pt x="9656" y="416044"/>
                </a:lnTo>
                <a:cubicBezTo>
                  <a:pt x="66794" y="420549"/>
                  <a:pt x="142962" y="423374"/>
                  <a:pt x="179196" y="423071"/>
                </a:cubicBezTo>
                <a:cubicBezTo>
                  <a:pt x="202136" y="418172"/>
                  <a:pt x="228694" y="392385"/>
                  <a:pt x="250912" y="408617"/>
                </a:cubicBezTo>
                <a:cubicBezTo>
                  <a:pt x="249389" y="392611"/>
                  <a:pt x="280512" y="416185"/>
                  <a:pt x="291375" y="403710"/>
                </a:cubicBezTo>
                <a:cubicBezTo>
                  <a:pt x="298635" y="393187"/>
                  <a:pt x="309770" y="397885"/>
                  <a:pt x="320542" y="396592"/>
                </a:cubicBezTo>
                <a:cubicBezTo>
                  <a:pt x="359051" y="397166"/>
                  <a:pt x="484339" y="405354"/>
                  <a:pt x="522426" y="407158"/>
                </a:cubicBezTo>
                <a:cubicBezTo>
                  <a:pt x="532069" y="408997"/>
                  <a:pt x="540856" y="408831"/>
                  <a:pt x="549068" y="407418"/>
                </a:cubicBezTo>
                <a:lnTo>
                  <a:pt x="571100" y="400562"/>
                </a:lnTo>
                <a:lnTo>
                  <a:pt x="575457" y="392801"/>
                </a:lnTo>
                <a:lnTo>
                  <a:pt x="589968" y="391807"/>
                </a:lnTo>
                <a:lnTo>
                  <a:pt x="593649" y="390062"/>
                </a:lnTo>
                <a:cubicBezTo>
                  <a:pt x="600667" y="386700"/>
                  <a:pt x="607669" y="383607"/>
                  <a:pt x="614928" y="381544"/>
                </a:cubicBezTo>
                <a:cubicBezTo>
                  <a:pt x="636416" y="381988"/>
                  <a:pt x="667253" y="387671"/>
                  <a:pt x="722580" y="392722"/>
                </a:cubicBezTo>
                <a:cubicBezTo>
                  <a:pt x="792539" y="408114"/>
                  <a:pt x="885615" y="380106"/>
                  <a:pt x="946884" y="411854"/>
                </a:cubicBezTo>
                <a:cubicBezTo>
                  <a:pt x="1028270" y="418469"/>
                  <a:pt x="1139077" y="429433"/>
                  <a:pt x="1210905" y="432414"/>
                </a:cubicBezTo>
                <a:cubicBezTo>
                  <a:pt x="1270803" y="429423"/>
                  <a:pt x="1321921" y="453757"/>
                  <a:pt x="1377854" y="429745"/>
                </a:cubicBezTo>
                <a:cubicBezTo>
                  <a:pt x="1381419" y="434564"/>
                  <a:pt x="1385901" y="438319"/>
                  <a:pt x="1391004" y="441307"/>
                </a:cubicBezTo>
                <a:lnTo>
                  <a:pt x="1406953" y="447889"/>
                </a:lnTo>
                <a:lnTo>
                  <a:pt x="1409246" y="446765"/>
                </a:lnTo>
                <a:cubicBezTo>
                  <a:pt x="1419066" y="444804"/>
                  <a:pt x="1424836" y="446037"/>
                  <a:pt x="1428800" y="448677"/>
                </a:cubicBezTo>
                <a:lnTo>
                  <a:pt x="1432402" y="452956"/>
                </a:lnTo>
                <a:lnTo>
                  <a:pt x="1606578" y="430870"/>
                </a:lnTo>
                <a:cubicBezTo>
                  <a:pt x="1619625" y="433971"/>
                  <a:pt x="1633347" y="436643"/>
                  <a:pt x="1647476" y="438687"/>
                </a:cubicBezTo>
                <a:lnTo>
                  <a:pt x="1655866" y="439472"/>
                </a:lnTo>
                <a:lnTo>
                  <a:pt x="1656096" y="439162"/>
                </a:lnTo>
                <a:cubicBezTo>
                  <a:pt x="1658061" y="438636"/>
                  <a:pt x="1666503" y="411823"/>
                  <a:pt x="1670708" y="412530"/>
                </a:cubicBezTo>
                <a:lnTo>
                  <a:pt x="1737953" y="399496"/>
                </a:lnTo>
                <a:lnTo>
                  <a:pt x="1848192" y="376032"/>
                </a:lnTo>
                <a:cubicBezTo>
                  <a:pt x="1887458" y="368088"/>
                  <a:pt x="1918458" y="352092"/>
                  <a:pt x="1954077" y="352621"/>
                </a:cubicBezTo>
                <a:cubicBezTo>
                  <a:pt x="1965180" y="342609"/>
                  <a:pt x="1976973" y="337201"/>
                  <a:pt x="1993047" y="346068"/>
                </a:cubicBezTo>
                <a:cubicBezTo>
                  <a:pt x="2028636" y="335449"/>
                  <a:pt x="2032293" y="317806"/>
                  <a:pt x="2059719" y="325903"/>
                </a:cubicBezTo>
                <a:cubicBezTo>
                  <a:pt x="2071905" y="296194"/>
                  <a:pt x="2076373" y="305826"/>
                  <a:pt x="2088528" y="311409"/>
                </a:cubicBezTo>
                <a:lnTo>
                  <a:pt x="2090087" y="311676"/>
                </a:lnTo>
                <a:lnTo>
                  <a:pt x="2091700" y="307455"/>
                </a:lnTo>
                <a:lnTo>
                  <a:pt x="2096989" y="304649"/>
                </a:lnTo>
                <a:lnTo>
                  <a:pt x="2113325" y="302764"/>
                </a:lnTo>
                <a:lnTo>
                  <a:pt x="2119780" y="303007"/>
                </a:lnTo>
                <a:cubicBezTo>
                  <a:pt x="2124111" y="302819"/>
                  <a:pt x="2126840" y="302239"/>
                  <a:pt x="2128562" y="301336"/>
                </a:cubicBezTo>
                <a:cubicBezTo>
                  <a:pt x="2128600" y="301221"/>
                  <a:pt x="2128640" y="301107"/>
                  <a:pt x="2128679" y="300991"/>
                </a:cubicBezTo>
                <a:lnTo>
                  <a:pt x="2179558" y="299095"/>
                </a:lnTo>
                <a:cubicBezTo>
                  <a:pt x="2184857" y="280099"/>
                  <a:pt x="2238998" y="291238"/>
                  <a:pt x="2223277" y="260239"/>
                </a:cubicBezTo>
                <a:cubicBezTo>
                  <a:pt x="2241523" y="259676"/>
                  <a:pt x="2256386" y="270988"/>
                  <a:pt x="2243644" y="251110"/>
                </a:cubicBezTo>
                <a:cubicBezTo>
                  <a:pt x="2249448" y="250324"/>
                  <a:pt x="2252382" y="247882"/>
                  <a:pt x="2253986" y="244616"/>
                </a:cubicBezTo>
                <a:lnTo>
                  <a:pt x="2254285" y="243167"/>
                </a:lnTo>
                <a:lnTo>
                  <a:pt x="2295037" y="242433"/>
                </a:lnTo>
                <a:lnTo>
                  <a:pt x="2299648" y="239896"/>
                </a:lnTo>
                <a:lnTo>
                  <a:pt x="2327237" y="242539"/>
                </a:lnTo>
                <a:lnTo>
                  <a:pt x="2340943" y="242239"/>
                </a:lnTo>
                <a:lnTo>
                  <a:pt x="2345943" y="245589"/>
                </a:lnTo>
                <a:cubicBezTo>
                  <a:pt x="2350718" y="247299"/>
                  <a:pt x="2356754" y="247292"/>
                  <a:pt x="2365602" y="243403"/>
                </a:cubicBezTo>
                <a:lnTo>
                  <a:pt x="2367433" y="241858"/>
                </a:lnTo>
                <a:lnTo>
                  <a:pt x="2385231" y="244873"/>
                </a:lnTo>
                <a:cubicBezTo>
                  <a:pt x="2391237" y="246682"/>
                  <a:pt x="2396907" y="249351"/>
                  <a:pt x="2402059" y="253223"/>
                </a:cubicBezTo>
                <a:cubicBezTo>
                  <a:pt x="2457690" y="251623"/>
                  <a:pt x="2639813" y="242704"/>
                  <a:pt x="2719020" y="235271"/>
                </a:cubicBezTo>
                <a:cubicBezTo>
                  <a:pt x="2762954" y="229515"/>
                  <a:pt x="2821915" y="222156"/>
                  <a:pt x="2877308" y="208630"/>
                </a:cubicBezTo>
                <a:cubicBezTo>
                  <a:pt x="2947949" y="226393"/>
                  <a:pt x="2978035" y="153757"/>
                  <a:pt x="3051375" y="154110"/>
                </a:cubicBezTo>
                <a:cubicBezTo>
                  <a:pt x="3078434" y="115011"/>
                  <a:pt x="3067807" y="148493"/>
                  <a:pt x="3104837" y="135199"/>
                </a:cubicBezTo>
                <a:cubicBezTo>
                  <a:pt x="3103880" y="166713"/>
                  <a:pt x="3146743" y="109780"/>
                  <a:pt x="3159836" y="142694"/>
                </a:cubicBezTo>
                <a:cubicBezTo>
                  <a:pt x="3166160" y="139232"/>
                  <a:pt x="3171875" y="134841"/>
                  <a:pt x="3177510" y="130186"/>
                </a:cubicBezTo>
                <a:lnTo>
                  <a:pt x="3180470" y="127764"/>
                </a:lnTo>
                <a:lnTo>
                  <a:pt x="3194216" y="123837"/>
                </a:lnTo>
                <a:lnTo>
                  <a:pt x="3214710" y="104451"/>
                </a:lnTo>
                <a:cubicBezTo>
                  <a:pt x="3222186" y="101416"/>
                  <a:pt x="3230663" y="99454"/>
                  <a:pt x="3240671" y="99232"/>
                </a:cubicBezTo>
                <a:cubicBezTo>
                  <a:pt x="3277606" y="111009"/>
                  <a:pt x="3320498" y="66221"/>
                  <a:pt x="3366544" y="82506"/>
                </a:cubicBezTo>
                <a:cubicBezTo>
                  <a:pt x="3383134" y="85775"/>
                  <a:pt x="3432393" y="79256"/>
                  <a:pt x="3440424" y="67891"/>
                </a:cubicBezTo>
                <a:cubicBezTo>
                  <a:pt x="3450432" y="64444"/>
                  <a:pt x="3462892" y="66649"/>
                  <a:pt x="3466248" y="55103"/>
                </a:cubicBezTo>
                <a:cubicBezTo>
                  <a:pt x="3472418" y="40954"/>
                  <a:pt x="3510917" y="57092"/>
                  <a:pt x="3503820" y="42110"/>
                </a:cubicBezTo>
                <a:lnTo>
                  <a:pt x="3568389" y="13576"/>
                </a:lnTo>
                <a:cubicBezTo>
                  <a:pt x="3579310" y="19318"/>
                  <a:pt x="3590168" y="14433"/>
                  <a:pt x="3604089" y="698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graph&#10;&#10;Description automatically generated">
            <a:extLst>
              <a:ext uri="{FF2B5EF4-FFF2-40B4-BE49-F238E27FC236}">
                <a16:creationId xmlns:a16="http://schemas.microsoft.com/office/drawing/2014/main" id="{27914158-F7BF-A4FA-C55C-7ADF2DCA35E2}"/>
              </a:ext>
            </a:extLst>
          </p:cNvPr>
          <p:cNvPicPr>
            <a:picLocks noChangeAspect="1"/>
          </p:cNvPicPr>
          <p:nvPr/>
        </p:nvPicPr>
        <p:blipFill>
          <a:blip r:embed="rId4"/>
          <a:stretch>
            <a:fillRect/>
          </a:stretch>
        </p:blipFill>
        <p:spPr>
          <a:xfrm>
            <a:off x="8390962" y="4839079"/>
            <a:ext cx="2974698" cy="944465"/>
          </a:xfrm>
          <a:prstGeom prst="rect">
            <a:avLst/>
          </a:prstGeom>
        </p:spPr>
      </p:pic>
    </p:spTree>
    <p:extLst>
      <p:ext uri="{BB962C8B-B14F-4D97-AF65-F5344CB8AC3E}">
        <p14:creationId xmlns:p14="http://schemas.microsoft.com/office/powerpoint/2010/main" val="5041201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61DC183-07AE-409A-AB63-34A0C77B6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FD498B-F9BE-2A1C-BDE5-8523685B08EA}"/>
              </a:ext>
            </a:extLst>
          </p:cNvPr>
          <p:cNvSpPr>
            <a:spLocks noGrp="1"/>
          </p:cNvSpPr>
          <p:nvPr>
            <p:ph type="title"/>
          </p:nvPr>
        </p:nvSpPr>
        <p:spPr>
          <a:xfrm>
            <a:off x="581646" y="349664"/>
            <a:ext cx="5845571" cy="1638377"/>
          </a:xfrm>
        </p:spPr>
        <p:txBody>
          <a:bodyPr anchor="b">
            <a:normAutofit/>
          </a:bodyPr>
          <a:lstStyle/>
          <a:p>
            <a:pPr fontAlgn="base"/>
            <a:r>
              <a:rPr lang="en-US" b="0" i="0" dirty="0">
                <a:effectLst/>
              </a:rPr>
              <a:t>Comparing to a linear regression model</a:t>
            </a:r>
          </a:p>
        </p:txBody>
      </p:sp>
      <p:sp>
        <p:nvSpPr>
          <p:cNvPr id="9" name="Content Placeholder 8">
            <a:extLst>
              <a:ext uri="{FF2B5EF4-FFF2-40B4-BE49-F238E27FC236}">
                <a16:creationId xmlns:a16="http://schemas.microsoft.com/office/drawing/2014/main" id="{BDC98D5B-7D48-2956-07B0-772F2E54C5D6}"/>
              </a:ext>
            </a:extLst>
          </p:cNvPr>
          <p:cNvSpPr>
            <a:spLocks noGrp="1"/>
          </p:cNvSpPr>
          <p:nvPr>
            <p:ph idx="1"/>
          </p:nvPr>
        </p:nvSpPr>
        <p:spPr>
          <a:xfrm>
            <a:off x="587988" y="2620641"/>
            <a:ext cx="5837750" cy="3023702"/>
          </a:xfrm>
        </p:spPr>
        <p:txBody>
          <a:bodyPr anchor="ctr">
            <a:normAutofit/>
          </a:bodyPr>
          <a:lstStyle/>
          <a:p>
            <a:pPr fontAlgn="base"/>
            <a:r>
              <a:rPr lang="en-US" sz="2000" b="0" i="0" dirty="0">
                <a:effectLst/>
                <a:latin typeface="Calibri "/>
              </a:rPr>
              <a:t>The school board wonders whether the mixed model is better than a relatively simple linear regression model.</a:t>
            </a:r>
          </a:p>
          <a:p>
            <a:pPr fontAlgn="base">
              <a:buFont typeface="+mj-lt"/>
              <a:buAutoNum type="arabicPeriod"/>
            </a:pPr>
            <a:r>
              <a:rPr lang="en-US" sz="2000" b="0" i="0" dirty="0">
                <a:effectLst/>
                <a:latin typeface="Calibri "/>
              </a:rPr>
              <a:t>To fit a linear regression model, recall the Generalized Linear Mixed Models dialog.</a:t>
            </a:r>
          </a:p>
          <a:p>
            <a:pPr fontAlgn="base">
              <a:buFont typeface="+mj-lt"/>
              <a:buAutoNum type="arabicPeriod"/>
            </a:pPr>
            <a:r>
              <a:rPr lang="en-US" sz="2000" b="0" i="0" dirty="0">
                <a:effectLst/>
                <a:latin typeface="Calibri "/>
              </a:rPr>
              <a:t>On the Random Effects settings, select the two random effects blocks and delete them.</a:t>
            </a:r>
          </a:p>
          <a:p>
            <a:pPr fontAlgn="base">
              <a:buFont typeface="+mj-lt"/>
              <a:buAutoNum type="arabicPeriod"/>
            </a:pPr>
            <a:r>
              <a:rPr lang="en-US" sz="2000" b="0" i="0" dirty="0">
                <a:effectLst/>
                <a:latin typeface="Calibri "/>
              </a:rPr>
              <a:t>Click </a:t>
            </a:r>
            <a:r>
              <a:rPr lang="en-US" sz="2000" b="1" i="0" dirty="0">
                <a:effectLst/>
                <a:latin typeface="Calibri "/>
              </a:rPr>
              <a:t>Run</a:t>
            </a:r>
            <a:r>
              <a:rPr lang="en-US" sz="2000" b="0" i="0" dirty="0">
                <a:effectLst/>
                <a:latin typeface="Calibri "/>
              </a:rPr>
              <a:t>.</a:t>
            </a:r>
          </a:p>
        </p:txBody>
      </p:sp>
      <p:sp>
        <p:nvSpPr>
          <p:cNvPr id="32" name="Rectangle 3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Graphic 36" descr="Statistics">
            <a:extLst>
              <a:ext uri="{FF2B5EF4-FFF2-40B4-BE49-F238E27FC236}">
                <a16:creationId xmlns:a16="http://schemas.microsoft.com/office/drawing/2014/main" id="{6BB67B2C-5E50-234A-7957-1D27238937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21373" y="1186882"/>
            <a:ext cx="4235516" cy="4235516"/>
          </a:xfrm>
          <a:prstGeom prst="rect">
            <a:avLst/>
          </a:prstGeom>
        </p:spPr>
      </p:pic>
      <p:sp>
        <p:nvSpPr>
          <p:cNvPr id="36" name="Rectangle 35">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00132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6D24BC9E-AC6A-42EE-AFD8-B290720B8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7" name="Rectangle 46">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107624"/>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54AFB76-02ED-DFFA-C6A7-039FC64C2630}"/>
              </a:ext>
            </a:extLst>
          </p:cNvPr>
          <p:cNvSpPr>
            <a:spLocks noGrp="1"/>
          </p:cNvSpPr>
          <p:nvPr>
            <p:ph type="title"/>
          </p:nvPr>
        </p:nvSpPr>
        <p:spPr>
          <a:xfrm>
            <a:off x="1051560" y="4329321"/>
            <a:ext cx="3657600" cy="1645920"/>
          </a:xfrm>
        </p:spPr>
        <p:txBody>
          <a:bodyPr>
            <a:normAutofit/>
          </a:bodyPr>
          <a:lstStyle/>
          <a:p>
            <a:r>
              <a:rPr lang="en-GB" sz="3200" b="0" i="0" dirty="0">
                <a:effectLst/>
              </a:rPr>
              <a:t>Model Summary</a:t>
            </a:r>
            <a:br>
              <a:rPr lang="en-GB" sz="3200" b="0" i="0" dirty="0">
                <a:effectLst/>
              </a:rPr>
            </a:br>
            <a:endParaRPr lang="en-GB" sz="3200" dirty="0"/>
          </a:p>
        </p:txBody>
      </p:sp>
      <p:pic>
        <p:nvPicPr>
          <p:cNvPr id="5" name="Content Placeholder 4" descr="A screenshot of a survey&#10;&#10;Description automatically generated">
            <a:extLst>
              <a:ext uri="{FF2B5EF4-FFF2-40B4-BE49-F238E27FC236}">
                <a16:creationId xmlns:a16="http://schemas.microsoft.com/office/drawing/2014/main" id="{A74D1BB8-141A-0355-9298-B1EC1DAE3D74}"/>
              </a:ext>
            </a:extLst>
          </p:cNvPr>
          <p:cNvPicPr>
            <a:picLocks noChangeAspect="1"/>
          </p:cNvPicPr>
          <p:nvPr/>
        </p:nvPicPr>
        <p:blipFill>
          <a:blip r:embed="rId2"/>
          <a:stretch>
            <a:fillRect/>
          </a:stretch>
        </p:blipFill>
        <p:spPr>
          <a:xfrm>
            <a:off x="1437954" y="361910"/>
            <a:ext cx="3726058" cy="3483864"/>
          </a:xfrm>
          <a:prstGeom prst="rect">
            <a:avLst/>
          </a:prstGeom>
        </p:spPr>
      </p:pic>
      <p:pic>
        <p:nvPicPr>
          <p:cNvPr id="6" name="Content Placeholder 4" descr="A screenshot of a model summary&#10;&#10;Description automatically generated">
            <a:extLst>
              <a:ext uri="{FF2B5EF4-FFF2-40B4-BE49-F238E27FC236}">
                <a16:creationId xmlns:a16="http://schemas.microsoft.com/office/drawing/2014/main" id="{F2EF65C0-D2F2-50A8-2F1C-8EAEC3EB7F59}"/>
              </a:ext>
            </a:extLst>
          </p:cNvPr>
          <p:cNvPicPr>
            <a:picLocks noChangeAspect="1"/>
          </p:cNvPicPr>
          <p:nvPr/>
        </p:nvPicPr>
        <p:blipFill>
          <a:blip r:embed="rId3"/>
          <a:stretch>
            <a:fillRect/>
          </a:stretch>
        </p:blipFill>
        <p:spPr>
          <a:xfrm>
            <a:off x="6934872" y="357251"/>
            <a:ext cx="4051005" cy="3483864"/>
          </a:xfrm>
          <a:prstGeom prst="rect">
            <a:avLst/>
          </a:prstGeom>
        </p:spPr>
      </p:pic>
      <p:sp>
        <p:nvSpPr>
          <p:cNvPr id="48" name="Rectangle 47">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80023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9" name="Rectangle 48">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143137"/>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47617A45-F50A-B0DB-E620-340674AFFD1D}"/>
              </a:ext>
            </a:extLst>
          </p:cNvPr>
          <p:cNvSpPr>
            <a:spLocks noGrp="1"/>
          </p:cNvSpPr>
          <p:nvPr>
            <p:ph idx="1"/>
          </p:nvPr>
        </p:nvSpPr>
        <p:spPr>
          <a:xfrm>
            <a:off x="5250106" y="4329321"/>
            <a:ext cx="6106742" cy="2005378"/>
          </a:xfrm>
        </p:spPr>
        <p:txBody>
          <a:bodyPr anchor="ctr">
            <a:normAutofit fontScale="92500" lnSpcReduction="10000"/>
          </a:bodyPr>
          <a:lstStyle/>
          <a:p>
            <a:pPr fontAlgn="base">
              <a:buFont typeface="Arial" panose="020B0604020202020204" pitchFamily="34" charset="0"/>
              <a:buChar char="•"/>
            </a:pPr>
            <a:r>
              <a:rPr lang="en-US" sz="1300" b="0" i="0" dirty="0">
                <a:effectLst/>
                <a:latin typeface="Calibri "/>
              </a:rPr>
              <a:t>Based on the information criteria, the linear mixed model with two random intercepts is preferred over the linear regression model because it has smaller AICC (10793.793 &lt; 11053.347) and BIC (10811.765 &lt; 11059.006) values.</a:t>
            </a:r>
          </a:p>
          <a:p>
            <a:pPr fontAlgn="base">
              <a:buFont typeface="Arial" panose="020B0604020202020204" pitchFamily="34" charset="0"/>
              <a:buChar char="•"/>
            </a:pPr>
            <a:r>
              <a:rPr lang="en-US" sz="1300" b="0" i="0" dirty="0">
                <a:effectLst/>
                <a:latin typeface="Calibri "/>
              </a:rPr>
              <a:t>Based on a likelihood ratio test, the linear mixed model with two random intercepts is still preferred. Under the null hypothesis that the variances for the two random intercepts is zero, the difference in the −2 restricted log likelihoods (−2LL) for the two models has a chi-square distribution with degrees of freedom equal to the difference in the number of model parameters. The linear mixed model has a −2LL of 10787.782 and 12 parameters; the linear regression has a −2LL of 11051.344 and 10 parameters. The </a:t>
            </a:r>
            <a:r>
              <a:rPr lang="en-US" sz="1300" b="0" i="1" dirty="0">
                <a:effectLst/>
                <a:latin typeface="Calibri "/>
              </a:rPr>
              <a:t>p</a:t>
            </a:r>
            <a:r>
              <a:rPr lang="en-US" sz="1300" b="0" i="0" dirty="0">
                <a:effectLst/>
                <a:latin typeface="Calibri "/>
              </a:rPr>
              <a:t> value for the likelihood ratio test is the probability that a chi-square random variate with 12−10 = 2 degrees of freedom is larger than (11051.345 − 10787.782 = 263.563), which is near 0.</a:t>
            </a:r>
          </a:p>
          <a:p>
            <a:endParaRPr lang="en-US" sz="1000" dirty="0"/>
          </a:p>
        </p:txBody>
      </p:sp>
    </p:spTree>
    <p:extLst>
      <p:ext uri="{BB962C8B-B14F-4D97-AF65-F5344CB8AC3E}">
        <p14:creationId xmlns:p14="http://schemas.microsoft.com/office/powerpoint/2010/main" val="40983101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51A0227-072A-4F5F-928C-E2C3E5CCD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4C74B7-E60C-AED1-28F5-9F10B1F9C919}"/>
              </a:ext>
            </a:extLst>
          </p:cNvPr>
          <p:cNvSpPr>
            <a:spLocks noGrp="1"/>
          </p:cNvSpPr>
          <p:nvPr>
            <p:ph type="title"/>
          </p:nvPr>
        </p:nvSpPr>
        <p:spPr>
          <a:xfrm>
            <a:off x="630936" y="4440365"/>
            <a:ext cx="4245864" cy="1722691"/>
          </a:xfrm>
        </p:spPr>
        <p:txBody>
          <a:bodyPr anchor="ctr">
            <a:normAutofit/>
          </a:bodyPr>
          <a:lstStyle/>
          <a:p>
            <a:r>
              <a:rPr lang="en-GB" sz="5400" b="0" i="0" dirty="0">
                <a:effectLst/>
              </a:rPr>
              <a:t>Covariance Parameters</a:t>
            </a:r>
            <a:endParaRPr lang="en-GB" sz="5400" dirty="0"/>
          </a:p>
        </p:txBody>
      </p:sp>
      <p:pic>
        <p:nvPicPr>
          <p:cNvPr id="6" name="Content Placeholder 4" descr="A screenshot of a computer&#10;&#10;Description automatically generated">
            <a:extLst>
              <a:ext uri="{FF2B5EF4-FFF2-40B4-BE49-F238E27FC236}">
                <a16:creationId xmlns:a16="http://schemas.microsoft.com/office/drawing/2014/main" id="{A8A26E24-DA5C-F71B-8490-443054E37432}"/>
              </a:ext>
            </a:extLst>
          </p:cNvPr>
          <p:cNvPicPr>
            <a:picLocks noChangeAspect="1"/>
          </p:cNvPicPr>
          <p:nvPr/>
        </p:nvPicPr>
        <p:blipFill>
          <a:blip r:embed="rId2"/>
          <a:stretch>
            <a:fillRect/>
          </a:stretch>
        </p:blipFill>
        <p:spPr>
          <a:xfrm>
            <a:off x="1574067" y="320040"/>
            <a:ext cx="3249617" cy="3927031"/>
          </a:xfrm>
          <a:prstGeom prst="rect">
            <a:avLst/>
          </a:prstGeom>
        </p:spPr>
      </p:pic>
      <p:pic>
        <p:nvPicPr>
          <p:cNvPr id="5" name="Content Placeholder 4" descr="A screenshot of a test&#10;&#10;Description automatically generated">
            <a:extLst>
              <a:ext uri="{FF2B5EF4-FFF2-40B4-BE49-F238E27FC236}">
                <a16:creationId xmlns:a16="http://schemas.microsoft.com/office/drawing/2014/main" id="{70AC67DB-C6A1-0F64-D96C-CE5066A07732}"/>
              </a:ext>
            </a:extLst>
          </p:cNvPr>
          <p:cNvPicPr>
            <a:picLocks noChangeAspect="1"/>
          </p:cNvPicPr>
          <p:nvPr/>
        </p:nvPicPr>
        <p:blipFill>
          <a:blip r:embed="rId3"/>
          <a:stretch>
            <a:fillRect/>
          </a:stretch>
        </p:blipFill>
        <p:spPr>
          <a:xfrm>
            <a:off x="6901230" y="320040"/>
            <a:ext cx="4177692" cy="3927031"/>
          </a:xfrm>
          <a:prstGeom prst="rect">
            <a:avLst/>
          </a:prstGeom>
        </p:spPr>
      </p:pic>
      <p:sp>
        <p:nvSpPr>
          <p:cNvPr id="25" name="sketchy line">
            <a:extLst>
              <a:ext uri="{FF2B5EF4-FFF2-40B4-BE49-F238E27FC236}">
                <a16:creationId xmlns:a16="http://schemas.microsoft.com/office/drawing/2014/main" id="{35D99776-4B38-47DF-A302-11AD9AF87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7304" y="529256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00CECEEB-DB3C-39A5-97AE-70AAB0789FA6}"/>
              </a:ext>
            </a:extLst>
          </p:cNvPr>
          <p:cNvSpPr>
            <a:spLocks noGrp="1"/>
          </p:cNvSpPr>
          <p:nvPr>
            <p:ph idx="1"/>
          </p:nvPr>
        </p:nvSpPr>
        <p:spPr>
          <a:xfrm>
            <a:off x="5333999" y="4440365"/>
            <a:ext cx="6214871" cy="1722691"/>
          </a:xfrm>
        </p:spPr>
        <p:txBody>
          <a:bodyPr anchor="ctr">
            <a:normAutofit/>
          </a:bodyPr>
          <a:lstStyle/>
          <a:p>
            <a:r>
              <a:rPr lang="en-US" sz="1800" b="0" i="0" dirty="0">
                <a:solidFill>
                  <a:srgbClr val="161616"/>
                </a:solidFill>
                <a:effectLst/>
                <a:latin typeface="Calibri "/>
              </a:rPr>
              <a:t>The variance estimate for the residual effect is larger in the linear regression than in the linear mixed model. Given the information criteria and −2LL statistics, we expected the amount of variation left unexplained by the linear regression to be greater than the variation unexplained by the linear mixed model.</a:t>
            </a:r>
            <a:endParaRPr lang="en-US" sz="1800" dirty="0">
              <a:latin typeface="Calibri "/>
            </a:endParaRPr>
          </a:p>
        </p:txBody>
      </p:sp>
    </p:spTree>
    <p:extLst>
      <p:ext uri="{BB962C8B-B14F-4D97-AF65-F5344CB8AC3E}">
        <p14:creationId xmlns:p14="http://schemas.microsoft.com/office/powerpoint/2010/main" val="33960215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7E6D2D34-4BB4-460B-8844-027610FB2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9E13BE-73BB-C721-B6B1-26E6C82D37AF}"/>
              </a:ext>
            </a:extLst>
          </p:cNvPr>
          <p:cNvSpPr>
            <a:spLocks noGrp="1"/>
          </p:cNvSpPr>
          <p:nvPr>
            <p:ph type="title"/>
          </p:nvPr>
        </p:nvSpPr>
        <p:spPr>
          <a:xfrm>
            <a:off x="6134971" y="427383"/>
            <a:ext cx="4977976" cy="648158"/>
          </a:xfrm>
        </p:spPr>
        <p:txBody>
          <a:bodyPr anchor="b">
            <a:normAutofit/>
          </a:bodyPr>
          <a:lstStyle/>
          <a:p>
            <a:r>
              <a:rPr lang="en-GB" sz="3600" b="0" i="0" dirty="0">
                <a:solidFill>
                  <a:schemeClr val="tx2"/>
                </a:solidFill>
                <a:effectLst/>
              </a:rPr>
              <a:t>Fixed Coefficients</a:t>
            </a:r>
            <a:endParaRPr lang="en-GB" sz="3600" dirty="0">
              <a:solidFill>
                <a:schemeClr val="tx2"/>
              </a:solidFill>
            </a:endParaRPr>
          </a:p>
        </p:txBody>
      </p:sp>
      <p:pic>
        <p:nvPicPr>
          <p:cNvPr id="5" name="Content Placeholder 4" descr="A screenshot of a computer&#10;&#10;Description automatically generated">
            <a:extLst>
              <a:ext uri="{FF2B5EF4-FFF2-40B4-BE49-F238E27FC236}">
                <a16:creationId xmlns:a16="http://schemas.microsoft.com/office/drawing/2014/main" id="{C3F30604-8393-D235-14C2-E070882F6D54}"/>
              </a:ext>
            </a:extLst>
          </p:cNvPr>
          <p:cNvPicPr>
            <a:picLocks noChangeAspect="1"/>
          </p:cNvPicPr>
          <p:nvPr/>
        </p:nvPicPr>
        <p:blipFill rotWithShape="1">
          <a:blip r:embed="rId2"/>
          <a:srcRect r="7457" b="-4"/>
          <a:stretch/>
        </p:blipFill>
        <p:spPr>
          <a:xfrm>
            <a:off x="199580" y="173658"/>
            <a:ext cx="2764513" cy="3414368"/>
          </a:xfrm>
          <a:prstGeom prst="rect">
            <a:avLst/>
          </a:prstGeom>
        </p:spPr>
      </p:pic>
      <p:grpSp>
        <p:nvGrpSpPr>
          <p:cNvPr id="85" name="Group 84">
            <a:extLst>
              <a:ext uri="{FF2B5EF4-FFF2-40B4-BE49-F238E27FC236}">
                <a16:creationId xmlns:a16="http://schemas.microsoft.com/office/drawing/2014/main" id="{C5314570-9B06-4D37-8CBD-EDD67C2FA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4155"/>
            <a:ext cx="2514948" cy="2174333"/>
            <a:chOff x="-305" y="-4155"/>
            <a:chExt cx="2514948" cy="2174333"/>
          </a:xfrm>
        </p:grpSpPr>
        <p:sp>
          <p:nvSpPr>
            <p:cNvPr id="86" name="Freeform: Shape 85">
              <a:extLst>
                <a:ext uri="{FF2B5EF4-FFF2-40B4-BE49-F238E27FC236}">
                  <a16:creationId xmlns:a16="http://schemas.microsoft.com/office/drawing/2014/main" id="{A204F55B-358D-4FB5-9979-6724C64154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C4F77C62-9DDF-48D3-A074-159A3276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DEB07022-F30B-49CA-B1DD-A826815C4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89" name="Freeform: Shape 88">
              <a:extLst>
                <a:ext uri="{FF2B5EF4-FFF2-40B4-BE49-F238E27FC236}">
                  <a16:creationId xmlns:a16="http://schemas.microsoft.com/office/drawing/2014/main" id="{F7C47E16-167C-48BF-9FC9-08787D3489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descr="A screenshot of a computer&#10;&#10;Description automatically generated">
            <a:extLst>
              <a:ext uri="{FF2B5EF4-FFF2-40B4-BE49-F238E27FC236}">
                <a16:creationId xmlns:a16="http://schemas.microsoft.com/office/drawing/2014/main" id="{70EB6490-BE4D-DC49-D0FC-97D2510A1937}"/>
              </a:ext>
            </a:extLst>
          </p:cNvPr>
          <p:cNvPicPr>
            <a:picLocks noChangeAspect="1"/>
          </p:cNvPicPr>
          <p:nvPr/>
        </p:nvPicPr>
        <p:blipFill rotWithShape="1">
          <a:blip r:embed="rId3"/>
          <a:srcRect l="11758" r="-4" b="-4"/>
          <a:stretch/>
        </p:blipFill>
        <p:spPr>
          <a:xfrm>
            <a:off x="2964703" y="2780177"/>
            <a:ext cx="3041374" cy="3904165"/>
          </a:xfrm>
          <a:prstGeom prst="rect">
            <a:avLst/>
          </a:prstGeom>
        </p:spPr>
      </p:pic>
      <p:sp>
        <p:nvSpPr>
          <p:cNvPr id="78" name="Content Placeholder 8">
            <a:extLst>
              <a:ext uri="{FF2B5EF4-FFF2-40B4-BE49-F238E27FC236}">
                <a16:creationId xmlns:a16="http://schemas.microsoft.com/office/drawing/2014/main" id="{ADBCEA55-7479-8E8B-BE08-18DF1C28E4EF}"/>
              </a:ext>
            </a:extLst>
          </p:cNvPr>
          <p:cNvSpPr>
            <a:spLocks noGrp="1"/>
          </p:cNvSpPr>
          <p:nvPr>
            <p:ph idx="1"/>
          </p:nvPr>
        </p:nvSpPr>
        <p:spPr>
          <a:xfrm>
            <a:off x="5784573" y="1451114"/>
            <a:ext cx="6202017" cy="4979503"/>
          </a:xfrm>
        </p:spPr>
        <p:txBody>
          <a:bodyPr anchor="ctr">
            <a:normAutofit lnSpcReduction="10000"/>
          </a:bodyPr>
          <a:lstStyle/>
          <a:p>
            <a:pPr fontAlgn="base"/>
            <a:r>
              <a:rPr lang="en-US" sz="1400" b="0" i="0" dirty="0">
                <a:solidFill>
                  <a:schemeClr val="tx2"/>
                </a:solidFill>
                <a:effectLst/>
                <a:latin typeface="Calibri "/>
              </a:rPr>
              <a:t>Compared to the parameter estimates for the linear mixed model, the significant </a:t>
            </a:r>
            <a:r>
              <a:rPr lang="en-US" sz="1400" b="0" i="1" dirty="0" err="1">
                <a:solidFill>
                  <a:schemeClr val="tx2"/>
                </a:solidFill>
                <a:effectLst/>
                <a:latin typeface="Calibri "/>
              </a:rPr>
              <a:t>teaching_method</a:t>
            </a:r>
            <a:r>
              <a:rPr lang="en-US" sz="1400" b="0" i="1" dirty="0">
                <a:solidFill>
                  <a:schemeClr val="tx2"/>
                </a:solidFill>
                <a:effectLst/>
                <a:latin typeface="Calibri "/>
              </a:rPr>
              <a:t>=0</a:t>
            </a:r>
            <a:r>
              <a:rPr lang="en-US" sz="1400" b="0" i="0" dirty="0">
                <a:solidFill>
                  <a:schemeClr val="tx2"/>
                </a:solidFill>
                <a:effectLst/>
                <a:latin typeface="Calibri "/>
              </a:rPr>
              <a:t> effect indicates the experimental teaching method is indeed effective in both models, and we can expect a student taught by the new method to score 6 points higher than a student taught by the standard method, all other things being equal. This might imply that, regardless of the statistical superiority of the linear mixed model, it doesn't affect the school board's final decision to implement the new teaching method. However, there are a few important differences between the two models.</a:t>
            </a:r>
          </a:p>
          <a:p>
            <a:pPr fontAlgn="base">
              <a:buFont typeface="Arial" panose="020B0604020202020204" pitchFamily="34" charset="0"/>
              <a:buChar char="•"/>
            </a:pPr>
            <a:r>
              <a:rPr lang="en-US" sz="1400" b="0" i="0" dirty="0">
                <a:solidFill>
                  <a:schemeClr val="tx2"/>
                </a:solidFill>
                <a:effectLst/>
                <a:latin typeface="Calibri "/>
              </a:rPr>
              <a:t>First, the standard error for the effect of the teaching method is too small in the linear regression model, resulting in an overly optimistic 95% confidence interval of [−6.324, −5.743]. The "honest" estimate from the linear mixed model is [−7.510, −4.883] more properly reflects the uncertainty in size of the effect of the experimental teaching method.</a:t>
            </a:r>
          </a:p>
          <a:p>
            <a:pPr fontAlgn="base">
              <a:buFont typeface="Arial" panose="020B0604020202020204" pitchFamily="34" charset="0"/>
              <a:buChar char="•"/>
            </a:pPr>
            <a:r>
              <a:rPr lang="en-US" sz="1400" b="0" i="0" dirty="0">
                <a:solidFill>
                  <a:schemeClr val="tx2"/>
                </a:solidFill>
                <a:effectLst/>
                <a:latin typeface="Calibri "/>
              </a:rPr>
              <a:t>Next, the coefficient estimates for all other effects are very different between the two models, so the interpretation of these effects is different. In particular, the effects </a:t>
            </a:r>
            <a:r>
              <a:rPr lang="en-US" sz="1400" b="0" i="1" dirty="0">
                <a:solidFill>
                  <a:schemeClr val="tx2"/>
                </a:solidFill>
                <a:effectLst/>
                <a:latin typeface="Calibri "/>
              </a:rPr>
              <a:t>School type (</a:t>
            </a:r>
            <a:r>
              <a:rPr lang="en-US" sz="1400" b="0" i="1" dirty="0" err="1">
                <a:solidFill>
                  <a:schemeClr val="tx2"/>
                </a:solidFill>
                <a:effectLst/>
                <a:latin typeface="Calibri "/>
              </a:rPr>
              <a:t>school_type</a:t>
            </a:r>
            <a:r>
              <a:rPr lang="en-US" sz="1400" b="0" i="1" dirty="0">
                <a:solidFill>
                  <a:schemeClr val="tx2"/>
                </a:solidFill>
                <a:effectLst/>
                <a:latin typeface="Calibri "/>
              </a:rPr>
              <a:t>) </a:t>
            </a:r>
            <a:r>
              <a:rPr lang="en-US" sz="1400" b="0" i="0" dirty="0">
                <a:solidFill>
                  <a:schemeClr val="tx2"/>
                </a:solidFill>
                <a:effectLst/>
                <a:latin typeface="Calibri "/>
              </a:rPr>
              <a:t>and </a:t>
            </a:r>
            <a:r>
              <a:rPr lang="en-US" sz="1400" b="0" i="1" dirty="0">
                <a:solidFill>
                  <a:schemeClr val="tx2"/>
                </a:solidFill>
                <a:effectLst/>
                <a:latin typeface="Calibri "/>
              </a:rPr>
              <a:t>Gender (gender) </a:t>
            </a:r>
            <a:r>
              <a:rPr lang="en-US" sz="1400" b="0" i="0" dirty="0">
                <a:solidFill>
                  <a:schemeClr val="tx2"/>
                </a:solidFill>
                <a:effectLst/>
                <a:latin typeface="Calibri "/>
              </a:rPr>
              <a:t>are statistically significant in the linear mixed model but not the linear regression, and </a:t>
            </a:r>
            <a:r>
              <a:rPr lang="en-US" sz="1400" b="0" i="1" dirty="0">
                <a:solidFill>
                  <a:schemeClr val="tx2"/>
                </a:solidFill>
                <a:effectLst/>
                <a:latin typeface="Calibri "/>
              </a:rPr>
              <a:t>Number of students in classroom (</a:t>
            </a:r>
            <a:r>
              <a:rPr lang="en-US" sz="1400" b="0" i="1" dirty="0" err="1">
                <a:solidFill>
                  <a:schemeClr val="tx2"/>
                </a:solidFill>
                <a:effectLst/>
                <a:latin typeface="Calibri "/>
              </a:rPr>
              <a:t>n_student</a:t>
            </a:r>
            <a:r>
              <a:rPr lang="en-US" sz="1400" b="0" i="1" dirty="0">
                <a:solidFill>
                  <a:schemeClr val="tx2"/>
                </a:solidFill>
                <a:effectLst/>
                <a:latin typeface="Calibri "/>
              </a:rPr>
              <a:t>)</a:t>
            </a:r>
            <a:r>
              <a:rPr lang="en-US" sz="1400" b="0" i="0" dirty="0">
                <a:solidFill>
                  <a:schemeClr val="tx2"/>
                </a:solidFill>
                <a:effectLst/>
                <a:latin typeface="Calibri "/>
              </a:rPr>
              <a:t> is significant in the linear regression but not the linear mixed model.</a:t>
            </a:r>
          </a:p>
          <a:p>
            <a:pPr fontAlgn="base">
              <a:buFont typeface="Arial" panose="020B0604020202020204" pitchFamily="34" charset="0"/>
              <a:buChar char="•"/>
            </a:pPr>
            <a:r>
              <a:rPr lang="en-US" sz="1400" b="0" i="0" dirty="0">
                <a:solidFill>
                  <a:schemeClr val="tx2"/>
                </a:solidFill>
                <a:effectLst/>
                <a:latin typeface="Calibri "/>
              </a:rPr>
              <a:t>Lastly, the large and significant variance estimates for the two random intercepts (17.219 and 7.793) indicate that heterogeneity among schools and among classes should not be ignored, and make the standard errors of the coefficients larger, especially those corresponding to school-level and class-level predictors, including the teaching method (to come back to the first point).</a:t>
            </a:r>
          </a:p>
          <a:p>
            <a:endParaRPr lang="en-US" sz="1000" dirty="0">
              <a:solidFill>
                <a:schemeClr val="tx2"/>
              </a:solidFill>
            </a:endParaRPr>
          </a:p>
        </p:txBody>
      </p:sp>
    </p:spTree>
    <p:extLst>
      <p:ext uri="{BB962C8B-B14F-4D97-AF65-F5344CB8AC3E}">
        <p14:creationId xmlns:p14="http://schemas.microsoft.com/office/powerpoint/2010/main" val="32977802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3C1A5A-D951-800C-4E5C-4AB1455DAE3A}"/>
              </a:ext>
            </a:extLst>
          </p:cNvPr>
          <p:cNvSpPr>
            <a:spLocks noGrp="1"/>
          </p:cNvSpPr>
          <p:nvPr>
            <p:ph type="ctrTitle"/>
          </p:nvPr>
        </p:nvSpPr>
        <p:spPr>
          <a:xfrm>
            <a:off x="804672" y="4018276"/>
            <a:ext cx="4805996" cy="1644592"/>
          </a:xfrm>
        </p:spPr>
        <p:txBody>
          <a:bodyPr anchor="t">
            <a:normAutofit/>
          </a:bodyPr>
          <a:lstStyle/>
          <a:p>
            <a:pPr algn="l"/>
            <a:r>
              <a:rPr lang="en-US" sz="3100" b="1" i="0" dirty="0">
                <a:solidFill>
                  <a:schemeClr val="tx2"/>
                </a:solidFill>
                <a:effectLst/>
                <a:latin typeface="open sans" panose="020B0606030504020204" pitchFamily="34" charset="0"/>
              </a:rPr>
              <a:t>Generalized Linear Models understanding the link function</a:t>
            </a:r>
            <a:endParaRPr lang="en-GB" sz="3100" dirty="0">
              <a:solidFill>
                <a:schemeClr val="tx2"/>
              </a:solidFill>
            </a:endParaRPr>
          </a:p>
        </p:txBody>
      </p:sp>
      <p:sp>
        <p:nvSpPr>
          <p:cNvPr id="3" name="Subtitle 2">
            <a:extLst>
              <a:ext uri="{FF2B5EF4-FFF2-40B4-BE49-F238E27FC236}">
                <a16:creationId xmlns:a16="http://schemas.microsoft.com/office/drawing/2014/main" id="{2C4EA799-211C-F5AA-AB9E-F0A00101124D}"/>
              </a:ext>
            </a:extLst>
          </p:cNvPr>
          <p:cNvSpPr>
            <a:spLocks noGrp="1"/>
          </p:cNvSpPr>
          <p:nvPr>
            <p:ph type="subTitle" idx="1"/>
          </p:nvPr>
        </p:nvSpPr>
        <p:spPr>
          <a:xfrm>
            <a:off x="804672" y="3128073"/>
            <a:ext cx="4805691" cy="838831"/>
          </a:xfrm>
        </p:spPr>
        <p:txBody>
          <a:bodyPr anchor="b">
            <a:normAutofit/>
          </a:bodyPr>
          <a:lstStyle/>
          <a:p>
            <a:pPr algn="l"/>
            <a:endParaRPr lang="en-GB" sz="2000">
              <a:solidFill>
                <a:schemeClr val="tx2"/>
              </a:solidFill>
            </a:endParaRPr>
          </a:p>
        </p:txBody>
      </p:sp>
      <p:pic>
        <p:nvPicPr>
          <p:cNvPr id="5" name="Picture 4" descr="Hand with red strings">
            <a:extLst>
              <a:ext uri="{FF2B5EF4-FFF2-40B4-BE49-F238E27FC236}">
                <a16:creationId xmlns:a16="http://schemas.microsoft.com/office/drawing/2014/main" id="{22BD1103-7DA2-FBFF-767E-BCD739B85EB9}"/>
              </a:ext>
            </a:extLst>
          </p:cNvPr>
          <p:cNvPicPr>
            <a:picLocks noChangeAspect="1"/>
          </p:cNvPicPr>
          <p:nvPr/>
        </p:nvPicPr>
        <p:blipFill rotWithShape="1">
          <a:blip r:embed="rId2">
            <a:alphaModFix/>
          </a:blip>
          <a:srcRect l="21146" r="17160" b="-1"/>
          <a:stretch/>
        </p:blipFill>
        <p:spPr>
          <a:xfrm>
            <a:off x="5853325" y="10"/>
            <a:ext cx="6338370" cy="6857989"/>
          </a:xfrm>
          <a:prstGeom prst="rect">
            <a:avLst/>
          </a:prstGeom>
        </p:spPr>
      </p:pic>
      <p:grpSp>
        <p:nvGrpSpPr>
          <p:cNvPr id="11" name="Group 10">
            <a:extLst>
              <a:ext uri="{FF2B5EF4-FFF2-40B4-BE49-F238E27FC236}">
                <a16:creationId xmlns:a16="http://schemas.microsoft.com/office/drawing/2014/main" id="{3DFB5C00-6040-4666-9765-4391ECB26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70456" y="-1"/>
            <a:ext cx="6421545" cy="6858001"/>
            <a:chOff x="5770456" y="-12663"/>
            <a:chExt cx="6421545" cy="6858001"/>
          </a:xfrm>
        </p:grpSpPr>
        <p:sp>
          <p:nvSpPr>
            <p:cNvPr id="12" name="Freeform: Shape 11">
              <a:extLst>
                <a:ext uri="{FF2B5EF4-FFF2-40B4-BE49-F238E27FC236}">
                  <a16:creationId xmlns:a16="http://schemas.microsoft.com/office/drawing/2014/main" id="{F5AF136B-F25D-4A62-92D1-409DE6B3AC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6158" y="12665"/>
              <a:ext cx="6015842" cy="6832673"/>
            </a:xfrm>
            <a:custGeom>
              <a:avLst/>
              <a:gdLst>
                <a:gd name="connsiteX0" fmla="*/ 6015842 w 6015842"/>
                <a:gd name="connsiteY0" fmla="*/ 6607627 h 6832673"/>
                <a:gd name="connsiteX1" fmla="*/ 6015842 w 6015842"/>
                <a:gd name="connsiteY1" fmla="*/ 6832673 h 6832673"/>
                <a:gd name="connsiteX2" fmla="*/ 5735634 w 6015842"/>
                <a:gd name="connsiteY2" fmla="*/ 6832673 h 6832673"/>
                <a:gd name="connsiteX3" fmla="*/ 5818530 w 6015842"/>
                <a:gd name="connsiteY3" fmla="*/ 6767255 h 6832673"/>
                <a:gd name="connsiteX4" fmla="*/ 4633062 w 6015842"/>
                <a:gd name="connsiteY4" fmla="*/ 499 h 6832673"/>
                <a:gd name="connsiteX5" fmla="*/ 4830740 w 6015842"/>
                <a:gd name="connsiteY5" fmla="*/ 7861 h 6832673"/>
                <a:gd name="connsiteX6" fmla="*/ 5614049 w 6015842"/>
                <a:gd name="connsiteY6" fmla="*/ 130835 h 6832673"/>
                <a:gd name="connsiteX7" fmla="*/ 5900717 w 6015842"/>
                <a:gd name="connsiteY7" fmla="*/ 218147 h 6832673"/>
                <a:gd name="connsiteX8" fmla="*/ 6015842 w 6015842"/>
                <a:gd name="connsiteY8" fmla="*/ 264101 h 6832673"/>
                <a:gd name="connsiteX9" fmla="*/ 6015842 w 6015842"/>
                <a:gd name="connsiteY9" fmla="*/ 662291 h 6832673"/>
                <a:gd name="connsiteX10" fmla="*/ 5865183 w 6015842"/>
                <a:gd name="connsiteY10" fmla="*/ 601873 h 6832673"/>
                <a:gd name="connsiteX11" fmla="*/ 5522516 w 6015842"/>
                <a:gd name="connsiteY11" fmla="*/ 496937 h 6832673"/>
                <a:gd name="connsiteX12" fmla="*/ 4809762 w 6015842"/>
                <a:gd name="connsiteY12" fmla="*/ 394287 h 6832673"/>
                <a:gd name="connsiteX13" fmla="*/ 4087181 w 6015842"/>
                <a:gd name="connsiteY13" fmla="*/ 420838 h 6832673"/>
                <a:gd name="connsiteX14" fmla="*/ 3378242 w 6015842"/>
                <a:gd name="connsiteY14" fmla="*/ 571551 h 6832673"/>
                <a:gd name="connsiteX15" fmla="*/ 1488325 w 6015842"/>
                <a:gd name="connsiteY15" fmla="*/ 1639596 h 6832673"/>
                <a:gd name="connsiteX16" fmla="*/ 993256 w 6015842"/>
                <a:gd name="connsiteY16" fmla="*/ 2176884 h 6832673"/>
                <a:gd name="connsiteX17" fmla="*/ 601602 w 6015842"/>
                <a:gd name="connsiteY17" fmla="*/ 2794422 h 6832673"/>
                <a:gd name="connsiteX18" fmla="*/ 335805 w 6015842"/>
                <a:gd name="connsiteY18" fmla="*/ 3476785 h 6832673"/>
                <a:gd name="connsiteX19" fmla="*/ 238991 w 6015842"/>
                <a:gd name="connsiteY19" fmla="*/ 4205577 h 6832673"/>
                <a:gd name="connsiteX20" fmla="*/ 279770 w 6015842"/>
                <a:gd name="connsiteY20" fmla="*/ 4561593 h 6832673"/>
                <a:gd name="connsiteX21" fmla="*/ 400346 w 6015842"/>
                <a:gd name="connsiteY21" fmla="*/ 4894912 h 6832673"/>
                <a:gd name="connsiteX22" fmla="*/ 484398 w 6015842"/>
                <a:gd name="connsiteY22" fmla="*/ 5051706 h 6832673"/>
                <a:gd name="connsiteX23" fmla="*/ 580920 w 6015842"/>
                <a:gd name="connsiteY23" fmla="*/ 5203606 h 6832673"/>
                <a:gd name="connsiteX24" fmla="*/ 803883 w 6015842"/>
                <a:gd name="connsiteY24" fmla="*/ 5497171 h 6832673"/>
                <a:gd name="connsiteX25" fmla="*/ 1045184 w 6015842"/>
                <a:gd name="connsiteY25" fmla="*/ 5792959 h 6832673"/>
                <a:gd name="connsiteX26" fmla="*/ 1165173 w 6015842"/>
                <a:gd name="connsiteY26" fmla="*/ 5947381 h 6832673"/>
                <a:gd name="connsiteX27" fmla="*/ 1222822 w 6015842"/>
                <a:gd name="connsiteY27" fmla="*/ 6023035 h 6832673"/>
                <a:gd name="connsiteX28" fmla="*/ 1279296 w 6015842"/>
                <a:gd name="connsiteY28" fmla="*/ 6095720 h 6832673"/>
                <a:gd name="connsiteX29" fmla="*/ 1764538 w 6015842"/>
                <a:gd name="connsiteY29" fmla="*/ 6631821 h 6832673"/>
                <a:gd name="connsiteX30" fmla="*/ 1979400 w 6015842"/>
                <a:gd name="connsiteY30" fmla="*/ 6832673 h 6832673"/>
                <a:gd name="connsiteX31" fmla="*/ 1213789 w 6015842"/>
                <a:gd name="connsiteY31" fmla="*/ 6832673 h 6832673"/>
                <a:gd name="connsiteX32" fmla="*/ 1117208 w 6015842"/>
                <a:gd name="connsiteY32" fmla="*/ 6706732 h 6832673"/>
                <a:gd name="connsiteX33" fmla="*/ 894535 w 6015842"/>
                <a:gd name="connsiteY33" fmla="*/ 6375343 h 6832673"/>
                <a:gd name="connsiteX34" fmla="*/ 842461 w 6015842"/>
                <a:gd name="connsiteY34" fmla="*/ 6291085 h 6832673"/>
                <a:gd name="connsiteX35" fmla="*/ 792736 w 6015842"/>
                <a:gd name="connsiteY35" fmla="*/ 6209052 h 6832673"/>
                <a:gd name="connsiteX36" fmla="*/ 694454 w 6015842"/>
                <a:gd name="connsiteY36" fmla="*/ 6050330 h 6832673"/>
                <a:gd name="connsiteX37" fmla="*/ 490706 w 6015842"/>
                <a:gd name="connsiteY37" fmla="*/ 5724130 h 6832673"/>
                <a:gd name="connsiteX38" fmla="*/ 292239 w 6015842"/>
                <a:gd name="connsiteY38" fmla="*/ 5381020 h 6832673"/>
                <a:gd name="connsiteX39" fmla="*/ 202759 w 6015842"/>
                <a:gd name="connsiteY39" fmla="*/ 5199305 h 6832673"/>
                <a:gd name="connsiteX40" fmla="*/ 126628 w 6015842"/>
                <a:gd name="connsiteY40" fmla="*/ 5010171 h 6832673"/>
                <a:gd name="connsiteX41" fmla="*/ 67953 w 6015842"/>
                <a:gd name="connsiteY41" fmla="*/ 4812881 h 6832673"/>
                <a:gd name="connsiteX42" fmla="*/ 46243 w 6015842"/>
                <a:gd name="connsiteY42" fmla="*/ 4712306 h 6832673"/>
                <a:gd name="connsiteX43" fmla="*/ 36709 w 6015842"/>
                <a:gd name="connsiteY43" fmla="*/ 4661870 h 6832673"/>
                <a:gd name="connsiteX44" fmla="*/ 28789 w 6015842"/>
                <a:gd name="connsiteY44" fmla="*/ 4611286 h 6832673"/>
                <a:gd name="connsiteX45" fmla="*/ 38 w 6015842"/>
                <a:gd name="connsiteY45" fmla="*/ 4205577 h 6832673"/>
                <a:gd name="connsiteX46" fmla="*/ 81448 w 6015842"/>
                <a:gd name="connsiteY46" fmla="*/ 3416115 h 6832673"/>
                <a:gd name="connsiteX47" fmla="*/ 326122 w 6015842"/>
                <a:gd name="connsiteY47" fmla="*/ 2659581 h 6832673"/>
                <a:gd name="connsiteX48" fmla="*/ 1243505 w 6015842"/>
                <a:gd name="connsiteY48" fmla="*/ 1374811 h 6832673"/>
                <a:gd name="connsiteX49" fmla="*/ 1851817 w 6015842"/>
                <a:gd name="connsiteY49" fmla="*/ 871494 h 6832673"/>
                <a:gd name="connsiteX50" fmla="*/ 4040976 w 6015842"/>
                <a:gd name="connsiteY50" fmla="*/ 31151 h 6832673"/>
                <a:gd name="connsiteX51" fmla="*/ 4633062 w 6015842"/>
                <a:gd name="connsiteY51" fmla="*/ 499 h 683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15842" h="6832673">
                  <a:moveTo>
                    <a:pt x="6015842" y="6607627"/>
                  </a:moveTo>
                  <a:lnTo>
                    <a:pt x="6015842" y="6832673"/>
                  </a:lnTo>
                  <a:lnTo>
                    <a:pt x="5735634" y="6832673"/>
                  </a:lnTo>
                  <a:lnTo>
                    <a:pt x="5818530" y="6767255"/>
                  </a:lnTo>
                  <a:close/>
                  <a:moveTo>
                    <a:pt x="4633062" y="499"/>
                  </a:moveTo>
                  <a:cubicBezTo>
                    <a:pt x="4698976" y="1486"/>
                    <a:pt x="4764884" y="3940"/>
                    <a:pt x="4830740" y="7861"/>
                  </a:cubicBezTo>
                  <a:cubicBezTo>
                    <a:pt x="5095128" y="23382"/>
                    <a:pt x="5357448" y="64564"/>
                    <a:pt x="5614049" y="130835"/>
                  </a:cubicBezTo>
                  <a:cubicBezTo>
                    <a:pt x="5710834" y="155913"/>
                    <a:pt x="5806471" y="185048"/>
                    <a:pt x="5900717" y="218147"/>
                  </a:cubicBezTo>
                  <a:lnTo>
                    <a:pt x="6015842" y="264101"/>
                  </a:lnTo>
                  <a:lnTo>
                    <a:pt x="6015842" y="662291"/>
                  </a:lnTo>
                  <a:lnTo>
                    <a:pt x="5865183" y="601873"/>
                  </a:lnTo>
                  <a:cubicBezTo>
                    <a:pt x="5753061" y="560521"/>
                    <a:pt x="5638663" y="525479"/>
                    <a:pt x="5522516" y="496937"/>
                  </a:cubicBezTo>
                  <a:cubicBezTo>
                    <a:pt x="5288740" y="439663"/>
                    <a:pt x="5050052" y="405286"/>
                    <a:pt x="4809762" y="394287"/>
                  </a:cubicBezTo>
                  <a:cubicBezTo>
                    <a:pt x="4568594" y="381810"/>
                    <a:pt x="4326810" y="390696"/>
                    <a:pt x="4087181" y="420838"/>
                  </a:cubicBezTo>
                  <a:cubicBezTo>
                    <a:pt x="3847216" y="451509"/>
                    <a:pt x="3610112" y="501913"/>
                    <a:pt x="3378242" y="571551"/>
                  </a:cubicBezTo>
                  <a:cubicBezTo>
                    <a:pt x="2679220" y="784970"/>
                    <a:pt x="2034383" y="1149380"/>
                    <a:pt x="1488325" y="1639596"/>
                  </a:cubicBezTo>
                  <a:cubicBezTo>
                    <a:pt x="1308517" y="1804150"/>
                    <a:pt x="1142887" y="1983894"/>
                    <a:pt x="993256" y="2176884"/>
                  </a:cubicBezTo>
                  <a:cubicBezTo>
                    <a:pt x="843445" y="2369563"/>
                    <a:pt x="712290" y="2576362"/>
                    <a:pt x="601602" y="2794422"/>
                  </a:cubicBezTo>
                  <a:cubicBezTo>
                    <a:pt x="489834" y="3011933"/>
                    <a:pt x="400757" y="3240628"/>
                    <a:pt x="335805" y="3476785"/>
                  </a:cubicBezTo>
                  <a:cubicBezTo>
                    <a:pt x="271624" y="3714276"/>
                    <a:pt x="239065" y="3959377"/>
                    <a:pt x="238991" y="4205577"/>
                  </a:cubicBezTo>
                  <a:cubicBezTo>
                    <a:pt x="239262" y="4325420"/>
                    <a:pt x="252943" y="4444849"/>
                    <a:pt x="279770" y="4561593"/>
                  </a:cubicBezTo>
                  <a:cubicBezTo>
                    <a:pt x="307988" y="4676763"/>
                    <a:pt x="348413" y="4788524"/>
                    <a:pt x="400346" y="4894912"/>
                  </a:cubicBezTo>
                  <a:cubicBezTo>
                    <a:pt x="426018" y="4948165"/>
                    <a:pt x="454327" y="5000381"/>
                    <a:pt x="484398" y="5051706"/>
                  </a:cubicBezTo>
                  <a:cubicBezTo>
                    <a:pt x="514468" y="5103033"/>
                    <a:pt x="547181" y="5153617"/>
                    <a:pt x="580920" y="5203606"/>
                  </a:cubicBezTo>
                  <a:cubicBezTo>
                    <a:pt x="649275" y="5303291"/>
                    <a:pt x="725259" y="5400008"/>
                    <a:pt x="803883" y="5497171"/>
                  </a:cubicBezTo>
                  <a:cubicBezTo>
                    <a:pt x="882508" y="5594333"/>
                    <a:pt x="965240" y="5691644"/>
                    <a:pt x="1045184" y="5792959"/>
                  </a:cubicBezTo>
                  <a:cubicBezTo>
                    <a:pt x="1085571" y="5843395"/>
                    <a:pt x="1125568" y="5894870"/>
                    <a:pt x="1165173" y="5947381"/>
                  </a:cubicBezTo>
                  <a:lnTo>
                    <a:pt x="1222822" y="6023035"/>
                  </a:lnTo>
                  <a:cubicBezTo>
                    <a:pt x="1241744" y="6047215"/>
                    <a:pt x="1259787" y="6072135"/>
                    <a:pt x="1279296" y="6095720"/>
                  </a:cubicBezTo>
                  <a:cubicBezTo>
                    <a:pt x="1430649" y="6283772"/>
                    <a:pt x="1592663" y="6462773"/>
                    <a:pt x="1764538" y="6631821"/>
                  </a:cubicBezTo>
                  <a:lnTo>
                    <a:pt x="1979400" y="6832673"/>
                  </a:lnTo>
                  <a:lnTo>
                    <a:pt x="1213789" y="6832673"/>
                  </a:lnTo>
                  <a:lnTo>
                    <a:pt x="1117208" y="6706732"/>
                  </a:lnTo>
                  <a:cubicBezTo>
                    <a:pt x="1038730" y="6598297"/>
                    <a:pt x="964066" y="6487930"/>
                    <a:pt x="894535" y="6375343"/>
                  </a:cubicBezTo>
                  <a:cubicBezTo>
                    <a:pt x="876640" y="6347454"/>
                    <a:pt x="859771" y="6319121"/>
                    <a:pt x="842461" y="6291085"/>
                  </a:cubicBezTo>
                  <a:lnTo>
                    <a:pt x="792736" y="6209052"/>
                  </a:lnTo>
                  <a:cubicBezTo>
                    <a:pt x="760903" y="6156245"/>
                    <a:pt x="727753" y="6103584"/>
                    <a:pt x="694454" y="6050330"/>
                  </a:cubicBezTo>
                  <a:lnTo>
                    <a:pt x="490706" y="5724130"/>
                  </a:lnTo>
                  <a:cubicBezTo>
                    <a:pt x="422643" y="5613617"/>
                    <a:pt x="355167" y="5499692"/>
                    <a:pt x="292239" y="5381020"/>
                  </a:cubicBezTo>
                  <a:cubicBezTo>
                    <a:pt x="260847" y="5321686"/>
                    <a:pt x="230631" y="5261310"/>
                    <a:pt x="202759" y="5199305"/>
                  </a:cubicBezTo>
                  <a:cubicBezTo>
                    <a:pt x="174889" y="5137299"/>
                    <a:pt x="149511" y="5074254"/>
                    <a:pt x="126628" y="5010171"/>
                  </a:cubicBezTo>
                  <a:cubicBezTo>
                    <a:pt x="103745" y="4946089"/>
                    <a:pt x="84529" y="4879485"/>
                    <a:pt x="67953" y="4812881"/>
                  </a:cubicBezTo>
                  <a:cubicBezTo>
                    <a:pt x="60179" y="4779355"/>
                    <a:pt x="52551" y="4745979"/>
                    <a:pt x="46243" y="4712306"/>
                  </a:cubicBezTo>
                  <a:lnTo>
                    <a:pt x="36709" y="4661870"/>
                  </a:lnTo>
                  <a:lnTo>
                    <a:pt x="28789" y="4611286"/>
                  </a:lnTo>
                  <a:cubicBezTo>
                    <a:pt x="8927" y="4476995"/>
                    <a:pt x="-684" y="4341352"/>
                    <a:pt x="38" y="4205577"/>
                  </a:cubicBezTo>
                  <a:cubicBezTo>
                    <a:pt x="735" y="3940316"/>
                    <a:pt x="28012" y="3675812"/>
                    <a:pt x="81448" y="3416115"/>
                  </a:cubicBezTo>
                  <a:cubicBezTo>
                    <a:pt x="134458" y="3155392"/>
                    <a:pt x="216542" y="2901597"/>
                    <a:pt x="326122" y="2659581"/>
                  </a:cubicBezTo>
                  <a:cubicBezTo>
                    <a:pt x="546153" y="2175993"/>
                    <a:pt x="866666" y="1743286"/>
                    <a:pt x="1243505" y="1374811"/>
                  </a:cubicBezTo>
                  <a:cubicBezTo>
                    <a:pt x="1432510" y="1190706"/>
                    <a:pt x="1635952" y="1022387"/>
                    <a:pt x="1851817" y="871494"/>
                  </a:cubicBezTo>
                  <a:cubicBezTo>
                    <a:pt x="2502124" y="413640"/>
                    <a:pt x="3254043" y="125004"/>
                    <a:pt x="4040976" y="31151"/>
                  </a:cubicBezTo>
                  <a:cubicBezTo>
                    <a:pt x="4237529" y="7767"/>
                    <a:pt x="4435320" y="-2463"/>
                    <a:pt x="4633062" y="499"/>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14A545AB-98A3-4EA5-8D41-F52106038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97958" y="32887"/>
              <a:ext cx="5994043" cy="6812451"/>
            </a:xfrm>
            <a:custGeom>
              <a:avLst/>
              <a:gdLst>
                <a:gd name="connsiteX0" fmla="*/ 5994043 w 5994043"/>
                <a:gd name="connsiteY0" fmla="*/ 6088971 h 6812451"/>
                <a:gd name="connsiteX1" fmla="*/ 5994043 w 5994043"/>
                <a:gd name="connsiteY1" fmla="*/ 6812451 h 6812451"/>
                <a:gd name="connsiteX2" fmla="*/ 4989355 w 5994043"/>
                <a:gd name="connsiteY2" fmla="*/ 6812451 h 6812451"/>
                <a:gd name="connsiteX3" fmla="*/ 5129829 w 5994043"/>
                <a:gd name="connsiteY3" fmla="*/ 6731039 h 6812451"/>
                <a:gd name="connsiteX4" fmla="*/ 5840791 w 5994043"/>
                <a:gd name="connsiteY4" fmla="*/ 6209052 h 6812451"/>
                <a:gd name="connsiteX5" fmla="*/ 4646021 w 5994043"/>
                <a:gd name="connsiteY5" fmla="*/ 0 h 6812451"/>
                <a:gd name="connsiteX6" fmla="*/ 5834943 w 5994043"/>
                <a:gd name="connsiteY6" fmla="*/ 187955 h 6812451"/>
                <a:gd name="connsiteX7" fmla="*/ 5994043 w 5994043"/>
                <a:gd name="connsiteY7" fmla="*/ 246737 h 6812451"/>
                <a:gd name="connsiteX8" fmla="*/ 5994043 w 5994043"/>
                <a:gd name="connsiteY8" fmla="*/ 1234190 h 6812451"/>
                <a:gd name="connsiteX9" fmla="*/ 5813213 w 5994043"/>
                <a:gd name="connsiteY9" fmla="*/ 1136134 h 6812451"/>
                <a:gd name="connsiteX10" fmla="*/ 4645435 w 5994043"/>
                <a:gd name="connsiteY10" fmla="*/ 890335 h 6812451"/>
                <a:gd name="connsiteX11" fmla="*/ 3262616 w 5994043"/>
                <a:gd name="connsiteY11" fmla="*/ 1158830 h 6812451"/>
                <a:gd name="connsiteX12" fmla="*/ 2030445 w 5994043"/>
                <a:gd name="connsiteY12" fmla="*/ 1900528 h 6812451"/>
                <a:gd name="connsiteX13" fmla="*/ 1183473 w 5994043"/>
                <a:gd name="connsiteY13" fmla="*/ 2961898 h 6812451"/>
                <a:gd name="connsiteX14" fmla="*/ 880124 w 5994043"/>
                <a:gd name="connsiteY14" fmla="*/ 4180805 h 6812451"/>
                <a:gd name="connsiteX15" fmla="*/ 1381647 w 5994043"/>
                <a:gd name="connsiteY15" fmla="*/ 5288309 h 6812451"/>
                <a:gd name="connsiteX16" fmla="*/ 1651257 w 5994043"/>
                <a:gd name="connsiteY16" fmla="*/ 5671767 h 6812451"/>
                <a:gd name="connsiteX17" fmla="*/ 2679827 w 5994043"/>
                <a:gd name="connsiteY17" fmla="*/ 6733581 h 6812451"/>
                <a:gd name="connsiteX18" fmla="*/ 2818128 w 5994043"/>
                <a:gd name="connsiteY18" fmla="*/ 6812451 h 6812451"/>
                <a:gd name="connsiteX19" fmla="*/ 1420330 w 5994043"/>
                <a:gd name="connsiteY19" fmla="*/ 6812451 h 6812451"/>
                <a:gd name="connsiteX20" fmla="*/ 1286880 w 5994043"/>
                <a:gd name="connsiteY20" fmla="*/ 6661555 h 6812451"/>
                <a:gd name="connsiteX21" fmla="*/ 922515 w 5994043"/>
                <a:gd name="connsiteY21" fmla="*/ 6171671 h 6812451"/>
                <a:gd name="connsiteX22" fmla="*/ 0 w 5994043"/>
                <a:gd name="connsiteY22" fmla="*/ 4180805 h 6812451"/>
                <a:gd name="connsiteX23" fmla="*/ 4645435 w 5994043"/>
                <a:gd name="connsiteY23" fmla="*/ 298 h 681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94043" h="6812451">
                  <a:moveTo>
                    <a:pt x="5994043" y="6088971"/>
                  </a:moveTo>
                  <a:lnTo>
                    <a:pt x="5994043" y="6812451"/>
                  </a:lnTo>
                  <a:lnTo>
                    <a:pt x="4989355" y="6812451"/>
                  </a:lnTo>
                  <a:lnTo>
                    <a:pt x="5129829" y="6731039"/>
                  </a:lnTo>
                  <a:cubicBezTo>
                    <a:pt x="5358317" y="6586623"/>
                    <a:pt x="5590395" y="6406975"/>
                    <a:pt x="5840791" y="6209052"/>
                  </a:cubicBezTo>
                  <a:close/>
                  <a:moveTo>
                    <a:pt x="4646021" y="0"/>
                  </a:moveTo>
                  <a:cubicBezTo>
                    <a:pt x="5075935" y="0"/>
                    <a:pt x="5473199" y="65804"/>
                    <a:pt x="5834943" y="187955"/>
                  </a:cubicBezTo>
                  <a:lnTo>
                    <a:pt x="5994043" y="246737"/>
                  </a:lnTo>
                  <a:lnTo>
                    <a:pt x="5994043" y="1234190"/>
                  </a:lnTo>
                  <a:lnTo>
                    <a:pt x="5813213" y="1136134"/>
                  </a:lnTo>
                  <a:cubicBezTo>
                    <a:pt x="5466151" y="973109"/>
                    <a:pt x="5073323" y="890335"/>
                    <a:pt x="4645435" y="890335"/>
                  </a:cubicBezTo>
                  <a:cubicBezTo>
                    <a:pt x="4193787" y="890335"/>
                    <a:pt x="3715146" y="983493"/>
                    <a:pt x="3262616" y="1158830"/>
                  </a:cubicBezTo>
                  <a:cubicBezTo>
                    <a:pt x="2813519" y="1334122"/>
                    <a:pt x="2396942" y="1584891"/>
                    <a:pt x="2030445" y="1900528"/>
                  </a:cubicBezTo>
                  <a:cubicBezTo>
                    <a:pt x="1672528" y="2210706"/>
                    <a:pt x="1379593" y="2577698"/>
                    <a:pt x="1183473" y="2961898"/>
                  </a:cubicBezTo>
                  <a:cubicBezTo>
                    <a:pt x="982804" y="3356334"/>
                    <a:pt x="880124" y="3766345"/>
                    <a:pt x="880124" y="4180805"/>
                  </a:cubicBezTo>
                  <a:cubicBezTo>
                    <a:pt x="880124" y="4577020"/>
                    <a:pt x="1033705" y="4806798"/>
                    <a:pt x="1381647" y="5288309"/>
                  </a:cubicBezTo>
                  <a:cubicBezTo>
                    <a:pt x="1468632" y="5408909"/>
                    <a:pt x="1558551" y="5533662"/>
                    <a:pt x="1651257" y="5671767"/>
                  </a:cubicBezTo>
                  <a:cubicBezTo>
                    <a:pt x="1979104" y="6160396"/>
                    <a:pt x="2315457" y="6507809"/>
                    <a:pt x="2679827" y="6733581"/>
                  </a:cubicBezTo>
                  <a:lnTo>
                    <a:pt x="2818128" y="6812451"/>
                  </a:lnTo>
                  <a:lnTo>
                    <a:pt x="1420330" y="6812451"/>
                  </a:lnTo>
                  <a:lnTo>
                    <a:pt x="1286880" y="6661555"/>
                  </a:lnTo>
                  <a:cubicBezTo>
                    <a:pt x="1160113" y="6509154"/>
                    <a:pt x="1039064" y="6345506"/>
                    <a:pt x="922515" y="6171671"/>
                  </a:cubicBezTo>
                  <a:cubicBezTo>
                    <a:pt x="474827" y="5504440"/>
                    <a:pt x="0" y="5046663"/>
                    <a:pt x="0" y="4180805"/>
                  </a:cubicBezTo>
                  <a:cubicBezTo>
                    <a:pt x="0" y="1872047"/>
                    <a:pt x="2339074" y="298"/>
                    <a:pt x="4645435" y="29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85B985B-4E1C-4D7F-A82E-CE87F95EF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8976" y="32887"/>
              <a:ext cx="6013025" cy="6812451"/>
            </a:xfrm>
            <a:custGeom>
              <a:avLst/>
              <a:gdLst>
                <a:gd name="connsiteX0" fmla="*/ 6013025 w 6013025"/>
                <a:gd name="connsiteY0" fmla="*/ 6261711 h 6812451"/>
                <a:gd name="connsiteX1" fmla="*/ 6013025 w 6013025"/>
                <a:gd name="connsiteY1" fmla="*/ 6812451 h 6812451"/>
                <a:gd name="connsiteX2" fmla="*/ 5273640 w 6013025"/>
                <a:gd name="connsiteY2" fmla="*/ 6812451 h 6812451"/>
                <a:gd name="connsiteX3" fmla="*/ 5321464 w 6013025"/>
                <a:gd name="connsiteY3" fmla="*/ 6781445 h 6812451"/>
                <a:gd name="connsiteX4" fmla="*/ 5931296 w 6013025"/>
                <a:gd name="connsiteY4" fmla="*/ 6325796 h 6812451"/>
                <a:gd name="connsiteX5" fmla="*/ 4646022 w 6013025"/>
                <a:gd name="connsiteY5" fmla="*/ 0 h 6812451"/>
                <a:gd name="connsiteX6" fmla="*/ 6012842 w 6013025"/>
                <a:gd name="connsiteY6" fmla="*/ 253682 h 6812451"/>
                <a:gd name="connsiteX7" fmla="*/ 6013025 w 6013025"/>
                <a:gd name="connsiteY7" fmla="*/ 253762 h 6812451"/>
                <a:gd name="connsiteX8" fmla="*/ 6013025 w 6013025"/>
                <a:gd name="connsiteY8" fmla="*/ 1076411 h 6812451"/>
                <a:gd name="connsiteX9" fmla="*/ 5874968 w 6013025"/>
                <a:gd name="connsiteY9" fmla="*/ 1001590 h 6812451"/>
                <a:gd name="connsiteX10" fmla="*/ 4645435 w 6013025"/>
                <a:gd name="connsiteY10" fmla="*/ 741995 h 6812451"/>
                <a:gd name="connsiteX11" fmla="*/ 3209956 w 6013025"/>
                <a:gd name="connsiteY11" fmla="*/ 1021170 h 6812451"/>
                <a:gd name="connsiteX12" fmla="*/ 1935097 w 6013025"/>
                <a:gd name="connsiteY12" fmla="*/ 1787938 h 6812451"/>
                <a:gd name="connsiteX13" fmla="*/ 1053214 w 6013025"/>
                <a:gd name="connsiteY13" fmla="*/ 2893811 h 6812451"/>
                <a:gd name="connsiteX14" fmla="*/ 733436 w 6013025"/>
                <a:gd name="connsiteY14" fmla="*/ 4180805 h 6812451"/>
                <a:gd name="connsiteX15" fmla="*/ 1262683 w 6013025"/>
                <a:gd name="connsiteY15" fmla="*/ 5375977 h 6812451"/>
                <a:gd name="connsiteX16" fmla="*/ 1529361 w 6013025"/>
                <a:gd name="connsiteY16" fmla="*/ 5755283 h 6812451"/>
                <a:gd name="connsiteX17" fmla="*/ 2477042 w 6013025"/>
                <a:gd name="connsiteY17" fmla="*/ 6776885 h 6812451"/>
                <a:gd name="connsiteX18" fmla="*/ 2533056 w 6013025"/>
                <a:gd name="connsiteY18" fmla="*/ 6812451 h 6812451"/>
                <a:gd name="connsiteX19" fmla="*/ 1420329 w 6013025"/>
                <a:gd name="connsiteY19" fmla="*/ 6812451 h 6812451"/>
                <a:gd name="connsiteX20" fmla="*/ 1286880 w 6013025"/>
                <a:gd name="connsiteY20" fmla="*/ 6661555 h 6812451"/>
                <a:gd name="connsiteX21" fmla="*/ 922515 w 6013025"/>
                <a:gd name="connsiteY21" fmla="*/ 6171671 h 6812451"/>
                <a:gd name="connsiteX22" fmla="*/ 0 w 6013025"/>
                <a:gd name="connsiteY22" fmla="*/ 4180805 h 6812451"/>
                <a:gd name="connsiteX23" fmla="*/ 4645435 w 6013025"/>
                <a:gd name="connsiteY23" fmla="*/ 298 h 681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13025" h="6812451">
                  <a:moveTo>
                    <a:pt x="6013025" y="6261711"/>
                  </a:moveTo>
                  <a:lnTo>
                    <a:pt x="6013025" y="6812451"/>
                  </a:lnTo>
                  <a:lnTo>
                    <a:pt x="5273640" y="6812451"/>
                  </a:lnTo>
                  <a:lnTo>
                    <a:pt x="5321464" y="6781445"/>
                  </a:lnTo>
                  <a:cubicBezTo>
                    <a:pt x="5513938" y="6651587"/>
                    <a:pt x="5713420" y="6497963"/>
                    <a:pt x="5931296" y="6325796"/>
                  </a:cubicBezTo>
                  <a:close/>
                  <a:moveTo>
                    <a:pt x="4646022" y="0"/>
                  </a:moveTo>
                  <a:cubicBezTo>
                    <a:pt x="5147587" y="0"/>
                    <a:pt x="5604713" y="89566"/>
                    <a:pt x="6012842" y="253682"/>
                  </a:cubicBezTo>
                  <a:lnTo>
                    <a:pt x="6013025" y="253762"/>
                  </a:lnTo>
                  <a:lnTo>
                    <a:pt x="6013025" y="1076411"/>
                  </a:lnTo>
                  <a:lnTo>
                    <a:pt x="5874968" y="1001590"/>
                  </a:lnTo>
                  <a:cubicBezTo>
                    <a:pt x="5508543" y="829367"/>
                    <a:pt x="5094739" y="741995"/>
                    <a:pt x="4645435" y="741995"/>
                  </a:cubicBezTo>
                  <a:cubicBezTo>
                    <a:pt x="4168703" y="741995"/>
                    <a:pt x="3685809" y="835895"/>
                    <a:pt x="3209956" y="1021170"/>
                  </a:cubicBezTo>
                  <a:cubicBezTo>
                    <a:pt x="2745309" y="1202264"/>
                    <a:pt x="2314283" y="1461517"/>
                    <a:pt x="1935097" y="1787938"/>
                  </a:cubicBezTo>
                  <a:cubicBezTo>
                    <a:pt x="1557525" y="2115028"/>
                    <a:pt x="1260777" y="2487212"/>
                    <a:pt x="1053214" y="2893811"/>
                  </a:cubicBezTo>
                  <a:cubicBezTo>
                    <a:pt x="840958" y="3309458"/>
                    <a:pt x="733436" y="3742460"/>
                    <a:pt x="733436" y="4180805"/>
                  </a:cubicBezTo>
                  <a:cubicBezTo>
                    <a:pt x="733436" y="4622561"/>
                    <a:pt x="905208" y="4880374"/>
                    <a:pt x="1262683" y="5375977"/>
                  </a:cubicBezTo>
                  <a:cubicBezTo>
                    <a:pt x="1348936" y="5495539"/>
                    <a:pt x="1438122" y="5619106"/>
                    <a:pt x="1529361" y="5755283"/>
                  </a:cubicBezTo>
                  <a:cubicBezTo>
                    <a:pt x="1828942" y="6201779"/>
                    <a:pt x="2138082" y="6538284"/>
                    <a:pt x="2477042" y="6776885"/>
                  </a:cubicBezTo>
                  <a:lnTo>
                    <a:pt x="2533056" y="6812451"/>
                  </a:lnTo>
                  <a:lnTo>
                    <a:pt x="1420329" y="6812451"/>
                  </a:lnTo>
                  <a:lnTo>
                    <a:pt x="1286880" y="6661555"/>
                  </a:lnTo>
                  <a:cubicBezTo>
                    <a:pt x="1160113" y="6509154"/>
                    <a:pt x="1039064" y="6345506"/>
                    <a:pt x="922515" y="6171671"/>
                  </a:cubicBezTo>
                  <a:cubicBezTo>
                    <a:pt x="474827" y="5504440"/>
                    <a:pt x="0" y="5046663"/>
                    <a:pt x="0" y="4180805"/>
                  </a:cubicBezTo>
                  <a:cubicBezTo>
                    <a:pt x="0" y="1872047"/>
                    <a:pt x="2339075" y="298"/>
                    <a:pt x="4645435" y="29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Freeform: Shape 14">
              <a:extLst>
                <a:ext uri="{FF2B5EF4-FFF2-40B4-BE49-F238E27FC236}">
                  <a16:creationId xmlns:a16="http://schemas.microsoft.com/office/drawing/2014/main" id="{A13BF9A0-E8BD-4AE9-9312-413ACFE3A1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5112" y="-12663"/>
              <a:ext cx="6156889" cy="6858000"/>
            </a:xfrm>
            <a:custGeom>
              <a:avLst/>
              <a:gdLst>
                <a:gd name="connsiteX0" fmla="*/ 2697511 w 6156889"/>
                <a:gd name="connsiteY0" fmla="*/ 0 h 6858000"/>
                <a:gd name="connsiteX1" fmla="*/ 6012777 w 6156889"/>
                <a:gd name="connsiteY1" fmla="*/ 0 h 6858000"/>
                <a:gd name="connsiteX2" fmla="*/ 6130331 w 6156889"/>
                <a:gd name="connsiteY2" fmla="*/ 54136 h 6858000"/>
                <a:gd name="connsiteX3" fmla="*/ 6156889 w 6156889"/>
                <a:gd name="connsiteY3" fmla="*/ 68258 h 6858000"/>
                <a:gd name="connsiteX4" fmla="*/ 6156889 w 6156889"/>
                <a:gd name="connsiteY4" fmla="*/ 430986 h 6858000"/>
                <a:gd name="connsiteX5" fmla="*/ 5996798 w 6156889"/>
                <a:gd name="connsiteY5" fmla="*/ 361212 h 6858000"/>
                <a:gd name="connsiteX6" fmla="*/ 5637513 w 6156889"/>
                <a:gd name="connsiteY6" fmla="*/ 243549 h 6858000"/>
                <a:gd name="connsiteX7" fmla="*/ 5269544 w 6156889"/>
                <a:gd name="connsiteY7" fmla="*/ 169380 h 6858000"/>
                <a:gd name="connsiteX8" fmla="*/ 4898545 w 6156889"/>
                <a:gd name="connsiteY8" fmla="*/ 136002 h 6858000"/>
                <a:gd name="connsiteX9" fmla="*/ 4736575 w 6156889"/>
                <a:gd name="connsiteY9" fmla="*/ 132591 h 6858000"/>
                <a:gd name="connsiteX10" fmla="*/ 4152501 w 6156889"/>
                <a:gd name="connsiteY10" fmla="*/ 177093 h 6858000"/>
                <a:gd name="connsiteX11" fmla="*/ 3785688 w 6156889"/>
                <a:gd name="connsiteY11" fmla="*/ 251263 h 6858000"/>
                <a:gd name="connsiteX12" fmla="*/ 3424793 w 6156889"/>
                <a:gd name="connsiteY12" fmla="*/ 356583 h 6858000"/>
                <a:gd name="connsiteX13" fmla="*/ 3073425 w 6156889"/>
                <a:gd name="connsiteY13" fmla="*/ 490979 h 6858000"/>
                <a:gd name="connsiteX14" fmla="*/ 2732162 w 6156889"/>
                <a:gd name="connsiteY14" fmla="*/ 653411 h 6858000"/>
                <a:gd name="connsiteX15" fmla="*/ 2083562 w 6156889"/>
                <a:gd name="connsiteY15" fmla="*/ 1054373 h 6858000"/>
                <a:gd name="connsiteX16" fmla="*/ 1930543 w 6156889"/>
                <a:gd name="connsiteY16" fmla="*/ 1169336 h 6858000"/>
                <a:gd name="connsiteX17" fmla="*/ 1867890 w 6156889"/>
                <a:gd name="connsiteY17" fmla="*/ 1218733 h 6858000"/>
                <a:gd name="connsiteX18" fmla="*/ 1855187 w 6156889"/>
                <a:gd name="connsiteY18" fmla="*/ 1228968 h 6858000"/>
                <a:gd name="connsiteX19" fmla="*/ 1781565 w 6156889"/>
                <a:gd name="connsiteY19" fmla="*/ 1289343 h 6858000"/>
                <a:gd name="connsiteX20" fmla="*/ 1495015 w 6156889"/>
                <a:gd name="connsiteY20" fmla="*/ 1547751 h 6858000"/>
                <a:gd name="connsiteX21" fmla="*/ 984708 w 6156889"/>
                <a:gd name="connsiteY21" fmla="*/ 2132951 h 6858000"/>
                <a:gd name="connsiteX22" fmla="*/ 767305 w 6156889"/>
                <a:gd name="connsiteY22" fmla="*/ 2459299 h 6858000"/>
                <a:gd name="connsiteX23" fmla="*/ 582382 w 6156889"/>
                <a:gd name="connsiteY23" fmla="*/ 2806859 h 6858000"/>
                <a:gd name="connsiteX24" fmla="*/ 541818 w 6156889"/>
                <a:gd name="connsiteY24" fmla="*/ 2895863 h 6858000"/>
                <a:gd name="connsiteX25" fmla="*/ 521896 w 6156889"/>
                <a:gd name="connsiteY25" fmla="*/ 2940364 h 6858000"/>
                <a:gd name="connsiteX26" fmla="*/ 503130 w 6156889"/>
                <a:gd name="connsiteY26" fmla="*/ 2985756 h 6858000"/>
                <a:gd name="connsiteX27" fmla="*/ 500243 w 6156889"/>
                <a:gd name="connsiteY27" fmla="*/ 2992728 h 6858000"/>
                <a:gd name="connsiteX28" fmla="*/ 467329 w 6156889"/>
                <a:gd name="connsiteY28" fmla="*/ 3077133 h 6858000"/>
                <a:gd name="connsiteX29" fmla="*/ 454626 w 6156889"/>
                <a:gd name="connsiteY29" fmla="*/ 3111399 h 6858000"/>
                <a:gd name="connsiteX30" fmla="*/ 433548 w 6156889"/>
                <a:gd name="connsiteY30" fmla="*/ 3170735 h 6858000"/>
                <a:gd name="connsiteX31" fmla="*/ 433548 w 6156889"/>
                <a:gd name="connsiteY31" fmla="*/ 3171477 h 6858000"/>
                <a:gd name="connsiteX32" fmla="*/ 323692 w 6156889"/>
                <a:gd name="connsiteY32" fmla="*/ 3552414 h 6858000"/>
                <a:gd name="connsiteX33" fmla="*/ 234768 w 6156889"/>
                <a:gd name="connsiteY33" fmla="*/ 4341877 h 6858000"/>
                <a:gd name="connsiteX34" fmla="*/ 273600 w 6156889"/>
                <a:gd name="connsiteY34" fmla="*/ 4733940 h 6858000"/>
                <a:gd name="connsiteX35" fmla="*/ 386489 w 6156889"/>
                <a:gd name="connsiteY35" fmla="*/ 5105974 h 6858000"/>
                <a:gd name="connsiteX36" fmla="*/ 413628 w 6156889"/>
                <a:gd name="connsiteY36" fmla="*/ 5168870 h 6858000"/>
                <a:gd name="connsiteX37" fmla="*/ 425176 w 6156889"/>
                <a:gd name="connsiteY37" fmla="*/ 5194384 h 6858000"/>
                <a:gd name="connsiteX38" fmla="*/ 435570 w 6156889"/>
                <a:gd name="connsiteY38" fmla="*/ 5215745 h 6858000"/>
                <a:gd name="connsiteX39" fmla="*/ 468194 w 6156889"/>
                <a:gd name="connsiteY39" fmla="*/ 5280867 h 6858000"/>
                <a:gd name="connsiteX40" fmla="*/ 564915 w 6156889"/>
                <a:gd name="connsiteY40" fmla="*/ 5450715 h 6858000"/>
                <a:gd name="connsiteX41" fmla="*/ 672174 w 6156889"/>
                <a:gd name="connsiteY41" fmla="*/ 5615521 h 6858000"/>
                <a:gd name="connsiteX42" fmla="*/ 787660 w 6156889"/>
                <a:gd name="connsiteY42" fmla="*/ 5777360 h 6858000"/>
                <a:gd name="connsiteX43" fmla="*/ 933894 w 6156889"/>
                <a:gd name="connsiteY43" fmla="*/ 5971536 h 6858000"/>
                <a:gd name="connsiteX44" fmla="*/ 1030614 w 6156889"/>
                <a:gd name="connsiteY44" fmla="*/ 6098961 h 6858000"/>
                <a:gd name="connsiteX45" fmla="*/ 1152885 w 6156889"/>
                <a:gd name="connsiteY45" fmla="*/ 6263172 h 6858000"/>
                <a:gd name="connsiteX46" fmla="*/ 1215248 w 6156889"/>
                <a:gd name="connsiteY46" fmla="*/ 6350397 h 6858000"/>
                <a:gd name="connsiteX47" fmla="*/ 1271259 w 6156889"/>
                <a:gd name="connsiteY47" fmla="*/ 6428720 h 6858000"/>
                <a:gd name="connsiteX48" fmla="*/ 1369279 w 6156889"/>
                <a:gd name="connsiteY48" fmla="*/ 6561483 h 6858000"/>
                <a:gd name="connsiteX49" fmla="*/ 1388190 w 6156889"/>
                <a:gd name="connsiteY49" fmla="*/ 6586701 h 6858000"/>
                <a:gd name="connsiteX50" fmla="*/ 1397717 w 6156889"/>
                <a:gd name="connsiteY50" fmla="*/ 6598865 h 6858000"/>
                <a:gd name="connsiteX51" fmla="*/ 1510605 w 6156889"/>
                <a:gd name="connsiteY51" fmla="*/ 6739342 h 6858000"/>
                <a:gd name="connsiteX52" fmla="*/ 1613307 w 6156889"/>
                <a:gd name="connsiteY52" fmla="*/ 6858000 h 6858000"/>
                <a:gd name="connsiteX53" fmla="*/ 916995 w 6156889"/>
                <a:gd name="connsiteY53" fmla="*/ 6858000 h 6858000"/>
                <a:gd name="connsiteX54" fmla="*/ 818055 w 6156889"/>
                <a:gd name="connsiteY54" fmla="*/ 6724213 h 6858000"/>
                <a:gd name="connsiteX55" fmla="*/ 590467 w 6156889"/>
                <a:gd name="connsiteY55" fmla="*/ 6365824 h 6858000"/>
                <a:gd name="connsiteX56" fmla="*/ 1 w 6156889"/>
                <a:gd name="connsiteY56" fmla="*/ 4123180 h 6858000"/>
                <a:gd name="connsiteX57" fmla="*/ 2644788 w 6156889"/>
                <a:gd name="connsiteY57" fmla="*/ 213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156889" h="6858000">
                  <a:moveTo>
                    <a:pt x="2697511" y="0"/>
                  </a:moveTo>
                  <a:lnTo>
                    <a:pt x="6012777" y="0"/>
                  </a:lnTo>
                  <a:lnTo>
                    <a:pt x="6130331" y="54136"/>
                  </a:lnTo>
                  <a:lnTo>
                    <a:pt x="6156889" y="68258"/>
                  </a:lnTo>
                  <a:lnTo>
                    <a:pt x="6156889" y="430986"/>
                  </a:lnTo>
                  <a:lnTo>
                    <a:pt x="5996798" y="361212"/>
                  </a:lnTo>
                  <a:cubicBezTo>
                    <a:pt x="5879619" y="314469"/>
                    <a:pt x="5759632" y="275159"/>
                    <a:pt x="5637513" y="243549"/>
                  </a:cubicBezTo>
                  <a:cubicBezTo>
                    <a:pt x="5516267" y="211953"/>
                    <a:pt x="5393420" y="187194"/>
                    <a:pt x="5269544" y="169380"/>
                  </a:cubicBezTo>
                  <a:cubicBezTo>
                    <a:pt x="5146509" y="151850"/>
                    <a:pt x="5022677" y="140710"/>
                    <a:pt x="4898545" y="136002"/>
                  </a:cubicBezTo>
                  <a:cubicBezTo>
                    <a:pt x="4844843" y="133778"/>
                    <a:pt x="4790421" y="132591"/>
                    <a:pt x="4736575" y="132591"/>
                  </a:cubicBezTo>
                  <a:cubicBezTo>
                    <a:pt x="4541085" y="132750"/>
                    <a:pt x="4345869" y="147625"/>
                    <a:pt x="4152501" y="177093"/>
                  </a:cubicBezTo>
                  <a:cubicBezTo>
                    <a:pt x="4025611" y="197711"/>
                    <a:pt x="3902184" y="222484"/>
                    <a:pt x="3785688" y="251263"/>
                  </a:cubicBezTo>
                  <a:cubicBezTo>
                    <a:pt x="3659662" y="282414"/>
                    <a:pt x="3538548" y="318163"/>
                    <a:pt x="3424793" y="356583"/>
                  </a:cubicBezTo>
                  <a:cubicBezTo>
                    <a:pt x="3306130" y="396636"/>
                    <a:pt x="3188333" y="441582"/>
                    <a:pt x="3073425" y="490979"/>
                  </a:cubicBezTo>
                  <a:cubicBezTo>
                    <a:pt x="2958516" y="540376"/>
                    <a:pt x="2843751" y="595114"/>
                    <a:pt x="2732162" y="653411"/>
                  </a:cubicBezTo>
                  <a:cubicBezTo>
                    <a:pt x="2507123" y="771357"/>
                    <a:pt x="2290398" y="905336"/>
                    <a:pt x="2083562" y="1054373"/>
                  </a:cubicBezTo>
                  <a:cubicBezTo>
                    <a:pt x="2041265" y="1085080"/>
                    <a:pt x="1985686" y="1125874"/>
                    <a:pt x="1930543" y="1169336"/>
                  </a:cubicBezTo>
                  <a:cubicBezTo>
                    <a:pt x="1909611" y="1185209"/>
                    <a:pt x="1888390" y="1202268"/>
                    <a:pt x="1867890" y="1218733"/>
                  </a:cubicBezTo>
                  <a:lnTo>
                    <a:pt x="1855187" y="1228968"/>
                  </a:lnTo>
                  <a:cubicBezTo>
                    <a:pt x="1828481" y="1249736"/>
                    <a:pt x="1803074" y="1271097"/>
                    <a:pt x="1781565" y="1289343"/>
                  </a:cubicBezTo>
                  <a:cubicBezTo>
                    <a:pt x="1674740" y="1379238"/>
                    <a:pt x="1581630" y="1463791"/>
                    <a:pt x="1495015" y="1547751"/>
                  </a:cubicBezTo>
                  <a:cubicBezTo>
                    <a:pt x="1309115" y="1727642"/>
                    <a:pt x="1138401" y="1923407"/>
                    <a:pt x="984708" y="2132951"/>
                  </a:cubicBezTo>
                  <a:cubicBezTo>
                    <a:pt x="906322" y="2240646"/>
                    <a:pt x="833132" y="2350417"/>
                    <a:pt x="767305" y="2459299"/>
                  </a:cubicBezTo>
                  <a:cubicBezTo>
                    <a:pt x="693682" y="2584350"/>
                    <a:pt x="633197" y="2697681"/>
                    <a:pt x="582382" y="2806859"/>
                  </a:cubicBezTo>
                  <a:cubicBezTo>
                    <a:pt x="567369" y="2837564"/>
                    <a:pt x="553511" y="2868864"/>
                    <a:pt x="541818" y="2895863"/>
                  </a:cubicBezTo>
                  <a:lnTo>
                    <a:pt x="521896" y="2940364"/>
                  </a:lnTo>
                  <a:lnTo>
                    <a:pt x="503130" y="2985756"/>
                  </a:lnTo>
                  <a:lnTo>
                    <a:pt x="500243" y="2992728"/>
                  </a:lnTo>
                  <a:cubicBezTo>
                    <a:pt x="488550" y="3021655"/>
                    <a:pt x="477433" y="3049097"/>
                    <a:pt x="467329" y="3077133"/>
                  </a:cubicBezTo>
                  <a:cubicBezTo>
                    <a:pt x="463143" y="3088555"/>
                    <a:pt x="458955" y="3099978"/>
                    <a:pt x="454626" y="3111399"/>
                  </a:cubicBezTo>
                  <a:cubicBezTo>
                    <a:pt x="447119" y="3132315"/>
                    <a:pt x="439900" y="3151302"/>
                    <a:pt x="433548" y="3170735"/>
                  </a:cubicBezTo>
                  <a:lnTo>
                    <a:pt x="433548" y="3171477"/>
                  </a:lnTo>
                  <a:cubicBezTo>
                    <a:pt x="389714" y="3296142"/>
                    <a:pt x="353032" y="3423342"/>
                    <a:pt x="323692" y="3552414"/>
                  </a:cubicBezTo>
                  <a:cubicBezTo>
                    <a:pt x="264660" y="3811192"/>
                    <a:pt x="234820" y="4076083"/>
                    <a:pt x="234768" y="4341877"/>
                  </a:cubicBezTo>
                  <a:cubicBezTo>
                    <a:pt x="235675" y="4473528"/>
                    <a:pt x="248676" y="4604795"/>
                    <a:pt x="273600" y="4733940"/>
                  </a:cubicBezTo>
                  <a:cubicBezTo>
                    <a:pt x="298849" y="4861570"/>
                    <a:pt x="336674" y="4986220"/>
                    <a:pt x="386489" y="5105974"/>
                  </a:cubicBezTo>
                  <a:cubicBezTo>
                    <a:pt x="394716" y="5126742"/>
                    <a:pt x="403955" y="5147213"/>
                    <a:pt x="413628" y="5168870"/>
                  </a:cubicBezTo>
                  <a:cubicBezTo>
                    <a:pt x="417526" y="5177327"/>
                    <a:pt x="421423" y="5185781"/>
                    <a:pt x="425176" y="5194384"/>
                  </a:cubicBezTo>
                  <a:lnTo>
                    <a:pt x="435570" y="5215745"/>
                  </a:lnTo>
                  <a:cubicBezTo>
                    <a:pt x="446542" y="5238442"/>
                    <a:pt x="456936" y="5259803"/>
                    <a:pt x="468194" y="5280867"/>
                  </a:cubicBezTo>
                  <a:cubicBezTo>
                    <a:pt x="494035" y="5332043"/>
                    <a:pt x="523773" y="5383816"/>
                    <a:pt x="564915" y="5450715"/>
                  </a:cubicBezTo>
                  <a:cubicBezTo>
                    <a:pt x="597108" y="5503526"/>
                    <a:pt x="631176" y="5554998"/>
                    <a:pt x="672174" y="5615521"/>
                  </a:cubicBezTo>
                  <a:cubicBezTo>
                    <a:pt x="710284" y="5671296"/>
                    <a:pt x="750127" y="5726035"/>
                    <a:pt x="787660" y="5777360"/>
                  </a:cubicBezTo>
                  <a:cubicBezTo>
                    <a:pt x="835442" y="5842333"/>
                    <a:pt x="885534" y="5908046"/>
                    <a:pt x="933894" y="5971536"/>
                  </a:cubicBezTo>
                  <a:cubicBezTo>
                    <a:pt x="965654" y="6013219"/>
                    <a:pt x="996978" y="6054311"/>
                    <a:pt x="1030614" y="6098961"/>
                  </a:cubicBezTo>
                  <a:cubicBezTo>
                    <a:pt x="1064250" y="6143611"/>
                    <a:pt x="1108567" y="6202502"/>
                    <a:pt x="1152885" y="6263172"/>
                  </a:cubicBezTo>
                  <a:cubicBezTo>
                    <a:pt x="1173816" y="6291949"/>
                    <a:pt x="1195904" y="6322954"/>
                    <a:pt x="1215248" y="6350397"/>
                  </a:cubicBezTo>
                  <a:cubicBezTo>
                    <a:pt x="1234593" y="6377839"/>
                    <a:pt x="1252925" y="6403651"/>
                    <a:pt x="1271259" y="6428720"/>
                  </a:cubicBezTo>
                  <a:cubicBezTo>
                    <a:pt x="1302873" y="6473517"/>
                    <a:pt x="1336653" y="6518317"/>
                    <a:pt x="1369279" y="6561483"/>
                  </a:cubicBezTo>
                  <a:lnTo>
                    <a:pt x="1388190" y="6586701"/>
                  </a:lnTo>
                  <a:lnTo>
                    <a:pt x="1397717" y="6598865"/>
                  </a:lnTo>
                  <a:cubicBezTo>
                    <a:pt x="1434238" y="6645443"/>
                    <a:pt x="1472061" y="6693653"/>
                    <a:pt x="1510605" y="6739342"/>
                  </a:cubicBezTo>
                  <a:lnTo>
                    <a:pt x="1613307" y="6858000"/>
                  </a:lnTo>
                  <a:lnTo>
                    <a:pt x="916995" y="6858000"/>
                  </a:lnTo>
                  <a:lnTo>
                    <a:pt x="818055" y="6724213"/>
                  </a:lnTo>
                  <a:cubicBezTo>
                    <a:pt x="736876" y="6608833"/>
                    <a:pt x="660902" y="6489255"/>
                    <a:pt x="590467" y="6365824"/>
                  </a:cubicBezTo>
                  <a:cubicBezTo>
                    <a:pt x="203909" y="5685167"/>
                    <a:pt x="149" y="4911263"/>
                    <a:pt x="1" y="4123180"/>
                  </a:cubicBezTo>
                  <a:cubicBezTo>
                    <a:pt x="-341" y="2279490"/>
                    <a:pt x="1090234" y="697390"/>
                    <a:pt x="2644788" y="2137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Freeform: Shape 15">
              <a:extLst>
                <a:ext uri="{FF2B5EF4-FFF2-40B4-BE49-F238E27FC236}">
                  <a16:creationId xmlns:a16="http://schemas.microsoft.com/office/drawing/2014/main" id="{7E71C69F-3D46-48FF-B803-2C3641CA33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0456" y="-12663"/>
              <a:ext cx="6421544" cy="6858000"/>
            </a:xfrm>
            <a:custGeom>
              <a:avLst/>
              <a:gdLst>
                <a:gd name="connsiteX0" fmla="*/ 6209767 w 6421544"/>
                <a:gd name="connsiteY0" fmla="*/ 0 h 6858000"/>
                <a:gd name="connsiteX1" fmla="*/ 6421544 w 6421544"/>
                <a:gd name="connsiteY1" fmla="*/ 0 h 6858000"/>
                <a:gd name="connsiteX2" fmla="*/ 6421544 w 6421544"/>
                <a:gd name="connsiteY2" fmla="*/ 85748 h 6858000"/>
                <a:gd name="connsiteX3" fmla="*/ 6399563 w 6421544"/>
                <a:gd name="connsiteY3" fmla="*/ 75695 h 6858000"/>
                <a:gd name="connsiteX4" fmla="*/ 0 w 6421544"/>
                <a:gd name="connsiteY4" fmla="*/ 0 h 6858000"/>
                <a:gd name="connsiteX5" fmla="*/ 3188107 w 6421544"/>
                <a:gd name="connsiteY5" fmla="*/ 0 h 6858000"/>
                <a:gd name="connsiteX6" fmla="*/ 2888485 w 6421544"/>
                <a:gd name="connsiteY6" fmla="*/ 124347 h 6858000"/>
                <a:gd name="connsiteX7" fmla="*/ 329300 w 6421544"/>
                <a:gd name="connsiteY7" fmla="*/ 4148123 h 6858000"/>
                <a:gd name="connsiteX8" fmla="*/ 1105238 w 6421544"/>
                <a:gd name="connsiteY8" fmla="*/ 6663148 h 6858000"/>
                <a:gd name="connsiteX9" fmla="*/ 1251097 w 6421544"/>
                <a:gd name="connsiteY9" fmla="*/ 6858000 h 6858000"/>
                <a:gd name="connsiteX10" fmla="*/ 0 w 6421544"/>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1544" h="6858000">
                  <a:moveTo>
                    <a:pt x="6209767" y="0"/>
                  </a:moveTo>
                  <a:lnTo>
                    <a:pt x="6421544" y="0"/>
                  </a:lnTo>
                  <a:lnTo>
                    <a:pt x="6421544" y="85748"/>
                  </a:lnTo>
                  <a:lnTo>
                    <a:pt x="6399563" y="75695"/>
                  </a:lnTo>
                  <a:close/>
                  <a:moveTo>
                    <a:pt x="0" y="0"/>
                  </a:moveTo>
                  <a:lnTo>
                    <a:pt x="3188107" y="0"/>
                  </a:lnTo>
                  <a:lnTo>
                    <a:pt x="2888485" y="124347"/>
                  </a:lnTo>
                  <a:cubicBezTo>
                    <a:pt x="1378729" y="820423"/>
                    <a:pt x="329300" y="2360309"/>
                    <a:pt x="329300" y="4148123"/>
                  </a:cubicBezTo>
                  <a:cubicBezTo>
                    <a:pt x="329300" y="5082555"/>
                    <a:pt x="615984" y="5949257"/>
                    <a:pt x="1105238" y="6663148"/>
                  </a:cubicBezTo>
                  <a:lnTo>
                    <a:pt x="1251097"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78881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024F8-F7CE-62AE-7977-83FB81FF6B5E}"/>
              </a:ext>
            </a:extLst>
          </p:cNvPr>
          <p:cNvSpPr>
            <a:spLocks noGrp="1"/>
          </p:cNvSpPr>
          <p:nvPr>
            <p:ph type="title"/>
          </p:nvPr>
        </p:nvSpPr>
        <p:spPr/>
        <p:txBody>
          <a:bodyPr/>
          <a:lstStyle/>
          <a:p>
            <a:r>
              <a:rPr lang="en-US" dirty="0"/>
              <a:t>What to do if your residual plot indicates nonlinearity? </a:t>
            </a:r>
            <a:endParaRPr lang="en-GB" dirty="0"/>
          </a:p>
        </p:txBody>
      </p:sp>
      <p:sp>
        <p:nvSpPr>
          <p:cNvPr id="3" name="Content Placeholder 2">
            <a:extLst>
              <a:ext uri="{FF2B5EF4-FFF2-40B4-BE49-F238E27FC236}">
                <a16:creationId xmlns:a16="http://schemas.microsoft.com/office/drawing/2014/main" id="{59B012F0-D52D-D4B9-64F3-6541B238191C}"/>
              </a:ext>
            </a:extLst>
          </p:cNvPr>
          <p:cNvSpPr>
            <a:spLocks noGrp="1"/>
          </p:cNvSpPr>
          <p:nvPr>
            <p:ph idx="1"/>
          </p:nvPr>
        </p:nvSpPr>
        <p:spPr/>
        <p:txBody>
          <a:bodyPr>
            <a:normAutofit fontScale="85000" lnSpcReduction="20000"/>
          </a:bodyPr>
          <a:lstStyle/>
          <a:p>
            <a:pPr marL="0" indent="0">
              <a:buNone/>
            </a:pPr>
            <a:r>
              <a:rPr lang="en-US" dirty="0">
                <a:solidFill>
                  <a:prstClr val="black">
                    <a:hueOff val="0"/>
                    <a:satOff val="0"/>
                    <a:lumOff val="0"/>
                    <a:alphaOff val="0"/>
                  </a:prstClr>
                </a:solidFill>
                <a:ea typeface="ADLaM Display" panose="020F0502020204030204" pitchFamily="2" charset="0"/>
                <a:cs typeface="AngsanaUPC" panose="020B0502040204020203" pitchFamily="18" charset="-34"/>
              </a:rPr>
              <a:t>There’s several options</a:t>
            </a:r>
          </a:p>
          <a:p>
            <a:pPr algn="justLow"/>
            <a:r>
              <a:rPr lang="en-US" dirty="0">
                <a:solidFill>
                  <a:prstClr val="black">
                    <a:hueOff val="0"/>
                    <a:satOff val="0"/>
                    <a:lumOff val="0"/>
                    <a:alphaOff val="0"/>
                  </a:prstClr>
                </a:solidFill>
                <a:ea typeface="ADLaM Display" panose="020F0502020204030204" pitchFamily="2" charset="0"/>
                <a:cs typeface="AngsanaUPC" panose="020B0502040204020203" pitchFamily="18" charset="-34"/>
              </a:rPr>
              <a:t>You might miss an important fixed effect that interacts with whatever fixed effects you already have in your model. Potentially the pattern in the residual plot goes away if this fixed effect is added. </a:t>
            </a:r>
          </a:p>
          <a:p>
            <a:pPr algn="justLow"/>
            <a:r>
              <a:rPr lang="en-US" dirty="0">
                <a:solidFill>
                  <a:prstClr val="black">
                    <a:hueOff val="0"/>
                    <a:satOff val="0"/>
                    <a:lumOff val="0"/>
                    <a:alphaOff val="0"/>
                  </a:prstClr>
                </a:solidFill>
                <a:ea typeface="ADLaM Display" panose="020F0502020204030204" pitchFamily="2" charset="0"/>
                <a:cs typeface="AngsanaUPC" panose="020B0502040204020203" pitchFamily="18" charset="-34"/>
              </a:rPr>
              <a:t>Another (commonly chosen) option is to perform a nonlinear transformation of your response, e.g., by taking the log-transform.</a:t>
            </a:r>
          </a:p>
          <a:p>
            <a:pPr algn="justLow"/>
            <a:r>
              <a:rPr lang="en-US" dirty="0">
                <a:solidFill>
                  <a:prstClr val="black">
                    <a:hueOff val="0"/>
                    <a:satOff val="0"/>
                    <a:lumOff val="0"/>
                    <a:alphaOff val="0"/>
                  </a:prstClr>
                </a:solidFill>
                <a:ea typeface="ADLaM Display" panose="020F0502020204030204" pitchFamily="2" charset="0"/>
                <a:cs typeface="AngsanaUPC" panose="020B0502040204020203" pitchFamily="18" charset="-34"/>
              </a:rPr>
              <a:t>You can also perform a nonlinear transformation of your fixed effects. So, if age were somehow related to pitch in a U-shaped way (perhaps, if very young people had high pitch and very old people had high pitch, too, with intermediate ages having a “dip” in pitch), then you could add age and age2 (age-squared) as predictors. </a:t>
            </a:r>
          </a:p>
          <a:p>
            <a:pPr algn="justLow"/>
            <a:r>
              <a:rPr lang="en-US" dirty="0">
                <a:solidFill>
                  <a:prstClr val="black">
                    <a:hueOff val="0"/>
                    <a:satOff val="0"/>
                    <a:lumOff val="0"/>
                    <a:alphaOff val="0"/>
                  </a:prstClr>
                </a:solidFill>
                <a:ea typeface="ADLaM Display" panose="020F0502020204030204" pitchFamily="2" charset="0"/>
                <a:cs typeface="AngsanaUPC" panose="020B0502040204020203" pitchFamily="18" charset="-34"/>
              </a:rPr>
              <a:t>Finally, if you’re seeing stripes in your residual plot, then you’re most likely dealing with some kind of categorical data – and you would need to turn to a somewhat different class of models, such as logistic models</a:t>
            </a:r>
            <a:r>
              <a:rPr lang="en-US" dirty="0"/>
              <a:t>.</a:t>
            </a:r>
            <a:endParaRPr lang="en-GB" dirty="0"/>
          </a:p>
        </p:txBody>
      </p:sp>
    </p:spTree>
    <p:extLst>
      <p:ext uri="{BB962C8B-B14F-4D97-AF65-F5344CB8AC3E}">
        <p14:creationId xmlns:p14="http://schemas.microsoft.com/office/powerpoint/2010/main" val="26263760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2830-74D8-42CC-2ACD-DF5C813C5C01}"/>
              </a:ext>
            </a:extLst>
          </p:cNvPr>
          <p:cNvSpPr>
            <a:spLocks noGrp="1"/>
          </p:cNvSpPr>
          <p:nvPr>
            <p:ph type="title"/>
          </p:nvPr>
        </p:nvSpPr>
        <p:spPr/>
        <p:txBody>
          <a:bodyPr/>
          <a:lstStyle/>
          <a:p>
            <a:r>
              <a:rPr lang="en-US" dirty="0">
                <a:hlinkClick r:id="rId2">
                  <a:extLst>
                    <a:ext uri="{A12FA001-AC4F-418D-AE19-62706E023703}">
                      <ahyp:hlinkClr xmlns:ahyp="http://schemas.microsoft.com/office/drawing/2018/hyperlinkcolor" val="tx"/>
                    </a:ext>
                  </a:extLst>
                </a:hlinkClick>
              </a:rPr>
              <a:t>Generalized Linear Models understanding the link function | R-bloggers</a:t>
            </a:r>
            <a:endParaRPr lang="en-GB" dirty="0"/>
          </a:p>
        </p:txBody>
      </p:sp>
      <p:sp>
        <p:nvSpPr>
          <p:cNvPr id="3" name="Content Placeholder 2">
            <a:extLst>
              <a:ext uri="{FF2B5EF4-FFF2-40B4-BE49-F238E27FC236}">
                <a16:creationId xmlns:a16="http://schemas.microsoft.com/office/drawing/2014/main" id="{A105905C-FF81-1A6B-7805-BED6326A03F8}"/>
              </a:ext>
            </a:extLst>
          </p:cNvPr>
          <p:cNvSpPr>
            <a:spLocks noGrp="1"/>
          </p:cNvSpPr>
          <p:nvPr>
            <p:ph idx="1"/>
          </p:nvPr>
        </p:nvSpPr>
        <p:spPr/>
        <p:txBody>
          <a:bodyPr>
            <a:normAutofit fontScale="92500" lnSpcReduction="10000"/>
          </a:bodyPr>
          <a:lstStyle/>
          <a:p>
            <a:pPr algn="l" fontAlgn="base"/>
            <a:r>
              <a:rPr lang="en-US" b="0" i="0" dirty="0">
                <a:solidFill>
                  <a:srgbClr val="000000"/>
                </a:solidFill>
                <a:effectLst/>
                <a:latin typeface="Calibri "/>
              </a:rPr>
              <a:t>Generalized Linear Models (‘GLMs’) are one of the most useful modern statistical tools, because they can be applied to many different types of data. Count, binary ‘yes/no’, and waiting time data are just some of the types of data that can be handled with GLMs.</a:t>
            </a:r>
          </a:p>
          <a:p>
            <a:pPr algn="l" fontAlgn="base"/>
            <a:r>
              <a:rPr lang="en-US" b="0" i="0" dirty="0">
                <a:solidFill>
                  <a:srgbClr val="000000"/>
                </a:solidFill>
                <a:effectLst/>
                <a:latin typeface="Calibri "/>
              </a:rPr>
              <a:t>We often call such data ‘non-normal’ because its distribution doesn’t follow a normal distribution (also known as the bell curve or Gaussian Distribution).</a:t>
            </a:r>
          </a:p>
          <a:p>
            <a:pPr algn="l" fontAlgn="base"/>
            <a:r>
              <a:rPr lang="en-US" b="0" i="0" dirty="0">
                <a:solidFill>
                  <a:srgbClr val="000000"/>
                </a:solidFill>
                <a:effectLst/>
                <a:latin typeface="Calibri "/>
              </a:rPr>
              <a:t>In this post I will look at how GLMs use a ‘link function’ to model non-normal data. I think there is a sort of beautiful elegance in the </a:t>
            </a:r>
            <a:r>
              <a:rPr lang="en-US" b="0" i="0" dirty="0" err="1">
                <a:solidFill>
                  <a:srgbClr val="000000"/>
                </a:solidFill>
                <a:effectLst/>
                <a:latin typeface="Calibri "/>
              </a:rPr>
              <a:t>maths</a:t>
            </a:r>
            <a:r>
              <a:rPr lang="en-US" b="0" i="0" dirty="0">
                <a:solidFill>
                  <a:srgbClr val="000000"/>
                </a:solidFill>
                <a:effectLst/>
                <a:latin typeface="Calibri "/>
              </a:rPr>
              <a:t> of how the link function works. Understanding this theory will also help you build better models for your data and interpret them in more nuanced ways</a:t>
            </a:r>
            <a:r>
              <a:rPr lang="en-US" b="0" i="0" dirty="0">
                <a:solidFill>
                  <a:srgbClr val="000000"/>
                </a:solidFill>
                <a:effectLst/>
                <a:latin typeface="open sans" panose="020B0606030504020204" pitchFamily="34" charset="0"/>
              </a:rPr>
              <a:t>.</a:t>
            </a:r>
          </a:p>
          <a:p>
            <a:endParaRPr lang="en-GB" dirty="0"/>
          </a:p>
        </p:txBody>
      </p:sp>
    </p:spTree>
    <p:extLst>
      <p:ext uri="{BB962C8B-B14F-4D97-AF65-F5344CB8AC3E}">
        <p14:creationId xmlns:p14="http://schemas.microsoft.com/office/powerpoint/2010/main" val="39047846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1EDC3-2212-6533-3799-1F0AD032090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A581E66-40E0-FF48-9A1D-D00600242082}"/>
              </a:ext>
            </a:extLst>
          </p:cNvPr>
          <p:cNvSpPr>
            <a:spLocks noGrp="1"/>
          </p:cNvSpPr>
          <p:nvPr>
            <p:ph idx="1"/>
          </p:nvPr>
        </p:nvSpPr>
        <p:spPr/>
        <p:txBody>
          <a:bodyPr/>
          <a:lstStyle/>
          <a:p>
            <a:r>
              <a:rPr lang="en-US" b="0" i="0" dirty="0">
                <a:solidFill>
                  <a:srgbClr val="161616"/>
                </a:solidFill>
                <a:effectLst/>
                <a:latin typeface="Calibri "/>
              </a:rPr>
              <a:t>The fields with categorical (flag, nominal, or ordinal) measurement level are treated as factors by the procedure and those with continuous (scale) measurement level are treated as covariates.</a:t>
            </a:r>
            <a:endParaRPr lang="en-GB" dirty="0">
              <a:latin typeface="Calibri "/>
            </a:endParaRPr>
          </a:p>
        </p:txBody>
      </p:sp>
    </p:spTree>
    <p:extLst>
      <p:ext uri="{BB962C8B-B14F-4D97-AF65-F5344CB8AC3E}">
        <p14:creationId xmlns:p14="http://schemas.microsoft.com/office/powerpoint/2010/main" val="12629664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64A57-FD25-F510-43C7-C5220CE1636F}"/>
              </a:ext>
            </a:extLst>
          </p:cNvPr>
          <p:cNvSpPr>
            <a:spLocks noGrp="1"/>
          </p:cNvSpPr>
          <p:nvPr>
            <p:ph type="title"/>
          </p:nvPr>
        </p:nvSpPr>
        <p:spPr/>
        <p:txBody>
          <a:bodyPr/>
          <a:lstStyle/>
          <a:p>
            <a:r>
              <a:rPr lang="en-US" b="0" i="0" dirty="0">
                <a:solidFill>
                  <a:srgbClr val="282828"/>
                </a:solidFill>
                <a:effectLst/>
              </a:rPr>
              <a:t>Repeated Measures</a:t>
            </a:r>
            <a:endParaRPr lang="en-GB" dirty="0"/>
          </a:p>
        </p:txBody>
      </p:sp>
      <p:sp>
        <p:nvSpPr>
          <p:cNvPr id="3" name="Content Placeholder 2">
            <a:extLst>
              <a:ext uri="{FF2B5EF4-FFF2-40B4-BE49-F238E27FC236}">
                <a16:creationId xmlns:a16="http://schemas.microsoft.com/office/drawing/2014/main" id="{D2A363A8-1640-12C5-72D3-3B2A6E8D2597}"/>
              </a:ext>
            </a:extLst>
          </p:cNvPr>
          <p:cNvSpPr>
            <a:spLocks noGrp="1"/>
          </p:cNvSpPr>
          <p:nvPr>
            <p:ph idx="1"/>
          </p:nvPr>
        </p:nvSpPr>
        <p:spPr>
          <a:xfrm>
            <a:off x="838200" y="1498294"/>
            <a:ext cx="10515600" cy="4678669"/>
          </a:xfrm>
        </p:spPr>
        <p:txBody>
          <a:bodyPr>
            <a:normAutofit fontScale="55000" lnSpcReduction="20000"/>
          </a:bodyPr>
          <a:lstStyle/>
          <a:p>
            <a:r>
              <a:rPr lang="en-US" dirty="0">
                <a:solidFill>
                  <a:srgbClr val="282828"/>
                </a:solidFill>
                <a:latin typeface="Calibri "/>
              </a:rPr>
              <a:t>Repeated Measures design is an experimental design where the same participants participate in each independent variable condition.  This means that each experiment condition includes the same group of participants.</a:t>
            </a:r>
          </a:p>
          <a:p>
            <a:r>
              <a:rPr lang="en-US" dirty="0">
                <a:solidFill>
                  <a:srgbClr val="282828"/>
                </a:solidFill>
                <a:latin typeface="Calibri "/>
              </a:rPr>
              <a:t>Repeated Measures design is also known as within-groups or </a:t>
            </a:r>
            <a:r>
              <a:rPr lang="en-US" dirty="0">
                <a:solidFill>
                  <a:srgbClr val="02838D"/>
                </a:solidFill>
                <a:latin typeface="Calibri "/>
                <a:hlinkClick r:id="rId2"/>
              </a:rPr>
              <a:t>within-subjects design</a:t>
            </a:r>
            <a:r>
              <a:rPr lang="en-US" dirty="0">
                <a:solidFill>
                  <a:srgbClr val="282828"/>
                </a:solidFill>
                <a:latin typeface="Calibri "/>
              </a:rPr>
              <a:t>.</a:t>
            </a:r>
          </a:p>
          <a:p>
            <a:r>
              <a:rPr lang="en-US" b="1" dirty="0">
                <a:solidFill>
                  <a:srgbClr val="282828"/>
                </a:solidFill>
                <a:latin typeface="Calibri "/>
              </a:rPr>
              <a:t>Pro</a:t>
            </a:r>
            <a:r>
              <a:rPr lang="en-US" dirty="0">
                <a:solidFill>
                  <a:srgbClr val="282828"/>
                </a:solidFill>
                <a:latin typeface="Calibri "/>
              </a:rPr>
              <a:t>: As the same participants are used in each condition, participant variables (i.e., individual differences) are reduced.</a:t>
            </a:r>
          </a:p>
          <a:p>
            <a:r>
              <a:rPr lang="en-US" b="1" dirty="0">
                <a:solidFill>
                  <a:srgbClr val="282828"/>
                </a:solidFill>
                <a:latin typeface="Calibri "/>
              </a:rPr>
              <a:t>Con</a:t>
            </a:r>
            <a:r>
              <a:rPr lang="en-US" dirty="0">
                <a:solidFill>
                  <a:srgbClr val="282828"/>
                </a:solidFill>
                <a:latin typeface="Calibri "/>
              </a:rPr>
              <a:t>: There may be order effects. Order effects refer to the order of the conditions affecting the participants’ behavior.  Performance in the second condition may be better because the participants know what to do (i.e., practice effect).  Or their performance might be worse in the second condition because they are tired (i.e., fatigue effect). This limitation can be controlled using counterbalancing.</a:t>
            </a:r>
          </a:p>
          <a:p>
            <a:r>
              <a:rPr lang="en-US" b="1" dirty="0">
                <a:solidFill>
                  <a:srgbClr val="282828"/>
                </a:solidFill>
                <a:latin typeface="Calibri "/>
              </a:rPr>
              <a:t>Pro</a:t>
            </a:r>
            <a:r>
              <a:rPr lang="en-US" dirty="0">
                <a:solidFill>
                  <a:srgbClr val="282828"/>
                </a:solidFill>
                <a:latin typeface="Calibri "/>
              </a:rPr>
              <a:t>: Fewer people are needed as they participate in all conditions (i.e., saves time).</a:t>
            </a:r>
          </a:p>
          <a:p>
            <a:r>
              <a:rPr lang="en-US" b="1" dirty="0">
                <a:solidFill>
                  <a:srgbClr val="282828"/>
                </a:solidFill>
                <a:latin typeface="Calibri "/>
              </a:rPr>
              <a:t>Control</a:t>
            </a:r>
            <a:r>
              <a:rPr lang="en-US" dirty="0">
                <a:solidFill>
                  <a:srgbClr val="282828"/>
                </a:solidFill>
                <a:latin typeface="Calibri "/>
              </a:rPr>
              <a:t>: To combat order effects, the researcher counter-balances the order of the conditions for the participants.  Alternating the order in which participants perform in different conditions of an experiment.</a:t>
            </a:r>
          </a:p>
          <a:p>
            <a:r>
              <a:rPr lang="en-US" b="1" dirty="0">
                <a:solidFill>
                  <a:srgbClr val="282828"/>
                </a:solidFill>
                <a:latin typeface="Calibri "/>
              </a:rPr>
              <a:t>Counterbalancing</a:t>
            </a:r>
          </a:p>
          <a:p>
            <a:r>
              <a:rPr lang="en-US" dirty="0">
                <a:solidFill>
                  <a:srgbClr val="282828"/>
                </a:solidFill>
                <a:latin typeface="Calibri "/>
              </a:rPr>
              <a:t>Suppose we used a repeated measures design in which all of the participants first learned words in “loud noise” and then learned them in “no noise.”</a:t>
            </a:r>
          </a:p>
          <a:p>
            <a:r>
              <a:rPr lang="en-US" dirty="0">
                <a:solidFill>
                  <a:srgbClr val="282828"/>
                </a:solidFill>
                <a:latin typeface="Calibri "/>
              </a:rPr>
              <a:t>We expect the participants to learn better in “no noise” because of order effects, such as practice. However, a researcher can control for order effects using counterbalancing.</a:t>
            </a:r>
          </a:p>
          <a:p>
            <a:r>
              <a:rPr lang="en-US" dirty="0">
                <a:solidFill>
                  <a:srgbClr val="282828"/>
                </a:solidFill>
                <a:latin typeface="Calibri "/>
              </a:rPr>
              <a:t>The sample would split into two groups experimental (A) and control (B).  For example, group 1 does ‘A’ then ‘B,’ and group 2 does ‘B’ then ‘A.’ This is to eliminate order effects.</a:t>
            </a:r>
          </a:p>
          <a:p>
            <a:r>
              <a:rPr lang="en-US" dirty="0">
                <a:solidFill>
                  <a:srgbClr val="282828"/>
                </a:solidFill>
                <a:latin typeface="Calibri "/>
              </a:rPr>
              <a:t>Although order effects occur for each participant, they balance each other out in the results because they occur equally in both groups.</a:t>
            </a:r>
          </a:p>
          <a:p>
            <a:endParaRPr lang="en-GB" dirty="0"/>
          </a:p>
        </p:txBody>
      </p:sp>
    </p:spTree>
    <p:extLst>
      <p:ext uri="{BB962C8B-B14F-4D97-AF65-F5344CB8AC3E}">
        <p14:creationId xmlns:p14="http://schemas.microsoft.com/office/powerpoint/2010/main" val="691373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5D687-FDF7-242D-8326-A0B6DD17DC14}"/>
              </a:ext>
            </a:extLst>
          </p:cNvPr>
          <p:cNvSpPr>
            <a:spLocks noGrp="1"/>
          </p:cNvSpPr>
          <p:nvPr>
            <p:ph type="title"/>
          </p:nvPr>
        </p:nvSpPr>
        <p:spPr/>
        <p:txBody>
          <a:bodyPr/>
          <a:lstStyle/>
          <a:p>
            <a:r>
              <a:rPr lang="en-US" dirty="0"/>
              <a:t>Collinearity</a:t>
            </a:r>
            <a:endParaRPr lang="en-GB" dirty="0"/>
          </a:p>
        </p:txBody>
      </p:sp>
      <p:sp>
        <p:nvSpPr>
          <p:cNvPr id="3" name="Content Placeholder 2">
            <a:extLst>
              <a:ext uri="{FF2B5EF4-FFF2-40B4-BE49-F238E27FC236}">
                <a16:creationId xmlns:a16="http://schemas.microsoft.com/office/drawing/2014/main" id="{F0008206-D744-FD3D-C90C-4C97A22D4147}"/>
              </a:ext>
            </a:extLst>
          </p:cNvPr>
          <p:cNvSpPr>
            <a:spLocks noGrp="1"/>
          </p:cNvSpPr>
          <p:nvPr>
            <p:ph idx="1"/>
          </p:nvPr>
        </p:nvSpPr>
        <p:spPr/>
        <p:txBody>
          <a:bodyPr/>
          <a:lstStyle/>
          <a:p>
            <a:pPr marL="0" indent="0">
              <a:buNone/>
            </a:pPr>
            <a:r>
              <a:rPr lang="en-US" sz="2400" dirty="0">
                <a:solidFill>
                  <a:prstClr val="black">
                    <a:hueOff val="0"/>
                    <a:satOff val="0"/>
                    <a:lumOff val="0"/>
                    <a:alphaOff val="0"/>
                  </a:prstClr>
                </a:solidFill>
                <a:latin typeface="Calibri (Body)"/>
                <a:ea typeface="ADLaM Display" panose="020F0502020204030204" pitchFamily="2" charset="0"/>
                <a:cs typeface="AngsanaUPC" panose="020B0502040204020203" pitchFamily="18" charset="-34"/>
              </a:rPr>
              <a:t>If there’s collinearity, the interpretation of the model becomes unstable: </a:t>
            </a:r>
          </a:p>
          <a:p>
            <a:r>
              <a:rPr lang="en-US" sz="2400" dirty="0">
                <a:solidFill>
                  <a:prstClr val="black">
                    <a:hueOff val="0"/>
                    <a:satOff val="0"/>
                    <a:lumOff val="0"/>
                    <a:alphaOff val="0"/>
                  </a:prstClr>
                </a:solidFill>
                <a:latin typeface="Calibri (Body)"/>
                <a:ea typeface="ADLaM Display" panose="020F0502020204030204" pitchFamily="2" charset="0"/>
                <a:cs typeface="AngsanaUPC" panose="020B0502040204020203" pitchFamily="18" charset="-34"/>
              </a:rPr>
              <a:t>Depending on which one of correlated predictors is in the model, the fixed effects become significant or cease to be significant.</a:t>
            </a:r>
          </a:p>
          <a:p>
            <a:r>
              <a:rPr lang="en-US" sz="2400" dirty="0">
                <a:solidFill>
                  <a:prstClr val="black">
                    <a:hueOff val="0"/>
                    <a:satOff val="0"/>
                    <a:lumOff val="0"/>
                    <a:alphaOff val="0"/>
                  </a:prstClr>
                </a:solidFill>
                <a:latin typeface="Calibri (Body)"/>
                <a:ea typeface="ADLaM Display" panose="020F0502020204030204" pitchFamily="2" charset="0"/>
                <a:cs typeface="AngsanaUPC" panose="020B0502040204020203" pitchFamily="18" charset="-34"/>
              </a:rPr>
              <a:t> the significance of these correlated or collinear fixed effects is not easily interpretable, because they might steal each other’s “explanatory power” (that’s a very coarse way of saying what’s actually going on, but you get the idea).</a:t>
            </a:r>
          </a:p>
          <a:p>
            <a:r>
              <a:rPr lang="en-US" sz="2400" dirty="0">
                <a:solidFill>
                  <a:prstClr val="black">
                    <a:hueOff val="0"/>
                    <a:satOff val="0"/>
                    <a:lumOff val="0"/>
                    <a:alphaOff val="0"/>
                  </a:prstClr>
                </a:solidFill>
                <a:latin typeface="Calibri (Body)"/>
                <a:ea typeface="ADLaM Display" panose="020F0502020204030204" pitchFamily="2" charset="0"/>
                <a:cs typeface="AngsanaUPC" panose="020B0502040204020203" pitchFamily="18" charset="-34"/>
              </a:rPr>
              <a:t>Intuitively, this makes a lot of sense: If multiple predictors are very similar to each other, then it becomes very difficult to decide what, in fact, is playing a big role</a:t>
            </a:r>
            <a:endParaRPr lang="en-GB" sz="2400" dirty="0">
              <a:solidFill>
                <a:prstClr val="black">
                  <a:hueOff val="0"/>
                  <a:satOff val="0"/>
                  <a:lumOff val="0"/>
                  <a:alphaOff val="0"/>
                </a:prstClr>
              </a:solidFill>
              <a:latin typeface="Calibri (Body)"/>
              <a:ea typeface="ADLaM Display" panose="020F0502020204030204" pitchFamily="2" charset="0"/>
              <a:cs typeface="AngsanaUPC" panose="020B0502040204020203" pitchFamily="18" charset="-34"/>
            </a:endParaRPr>
          </a:p>
        </p:txBody>
      </p:sp>
    </p:spTree>
    <p:extLst>
      <p:ext uri="{BB962C8B-B14F-4D97-AF65-F5344CB8AC3E}">
        <p14:creationId xmlns:p14="http://schemas.microsoft.com/office/powerpoint/2010/main" val="824671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D4BB8-A536-22B5-F540-C296D8D988FD}"/>
              </a:ext>
            </a:extLst>
          </p:cNvPr>
          <p:cNvSpPr>
            <a:spLocks noGrp="1"/>
          </p:cNvSpPr>
          <p:nvPr>
            <p:ph type="title"/>
          </p:nvPr>
        </p:nvSpPr>
        <p:spPr/>
        <p:txBody>
          <a:bodyPr/>
          <a:lstStyle/>
          <a:p>
            <a:r>
              <a:rPr lang="en-US" dirty="0"/>
              <a:t>How to get rid of collinearity?</a:t>
            </a:r>
            <a:endParaRPr lang="en-GB" dirty="0"/>
          </a:p>
        </p:txBody>
      </p:sp>
      <p:sp>
        <p:nvSpPr>
          <p:cNvPr id="3" name="Content Placeholder 2">
            <a:extLst>
              <a:ext uri="{FF2B5EF4-FFF2-40B4-BE49-F238E27FC236}">
                <a16:creationId xmlns:a16="http://schemas.microsoft.com/office/drawing/2014/main" id="{5277A5C0-7678-CC79-9A7C-7AFC59FA4AA3}"/>
              </a:ext>
            </a:extLst>
          </p:cNvPr>
          <p:cNvSpPr>
            <a:spLocks noGrp="1"/>
          </p:cNvSpPr>
          <p:nvPr>
            <p:ph idx="1"/>
          </p:nvPr>
        </p:nvSpPr>
        <p:spPr/>
        <p:txBody>
          <a:bodyPr/>
          <a:lstStyle/>
          <a:p>
            <a:pPr marL="0" indent="0">
              <a:buNone/>
            </a:pPr>
            <a:r>
              <a:rPr lang="en-US" dirty="0"/>
              <a:t>Well first of all, you might pre-empt the problem in the design stage of your study and focus on a few fixed effects that you know are not correlated with each other. If you didn’t do this and you have several multiple measures to choose from at the analysis stage of your study (e.g., three different ways of measuring “talking speed”), think about which one is the most meaningful and drop the others (be careful here: don’t base this dropping decision on the “significance”). Finally, you might want to consider </a:t>
            </a:r>
            <a:r>
              <a:rPr lang="en-US" dirty="0" err="1"/>
              <a:t>dimensionreduction</a:t>
            </a:r>
            <a:r>
              <a:rPr lang="en-US" dirty="0"/>
              <a:t> techniques such as Principal Component Analysis. These can transform several correlated variables into a smaller set of variables which you can then use as new fixed effects.</a:t>
            </a:r>
            <a:endParaRPr lang="en-GB" dirty="0"/>
          </a:p>
        </p:txBody>
      </p:sp>
    </p:spTree>
    <p:extLst>
      <p:ext uri="{BB962C8B-B14F-4D97-AF65-F5344CB8AC3E}">
        <p14:creationId xmlns:p14="http://schemas.microsoft.com/office/powerpoint/2010/main" val="37054578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8536</Words>
  <Application>Microsoft Office PowerPoint</Application>
  <PresentationFormat>Widescreen</PresentationFormat>
  <Paragraphs>393</Paragraphs>
  <Slides>72</Slides>
  <Notes>10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72</vt:i4>
      </vt:variant>
    </vt:vector>
  </HeadingPairs>
  <TitlesOfParts>
    <vt:vector size="88" baseType="lpstr">
      <vt:lpstr>ADLaM Display</vt:lpstr>
      <vt:lpstr>Amasis MT Pro</vt:lpstr>
      <vt:lpstr>Andalus</vt:lpstr>
      <vt:lpstr>Arial</vt:lpstr>
      <vt:lpstr>Calibri</vt:lpstr>
      <vt:lpstr>Calibri </vt:lpstr>
      <vt:lpstr>Calibri (Body)</vt:lpstr>
      <vt:lpstr>Calibri Light</vt:lpstr>
      <vt:lpstr>Helvetica</vt:lpstr>
      <vt:lpstr>IBM Plex Sans</vt:lpstr>
      <vt:lpstr>inherit</vt:lpstr>
      <vt:lpstr>Lato</vt:lpstr>
      <vt:lpstr>open sans</vt:lpstr>
      <vt:lpstr>open-sans</vt:lpstr>
      <vt:lpstr>Source Sans Pro</vt:lpstr>
      <vt:lpstr>Office Theme</vt:lpstr>
      <vt:lpstr>Generalized linear mixed models(GLMMs)</vt:lpstr>
      <vt:lpstr>Learning objectives</vt:lpstr>
      <vt:lpstr>Outline</vt:lpstr>
      <vt:lpstr>Linear model (LM)</vt:lpstr>
      <vt:lpstr>Linear model(linear regression)</vt:lpstr>
      <vt:lpstr>Assumption</vt:lpstr>
      <vt:lpstr>What to do if your residual plot indicates nonlinearity? </vt:lpstr>
      <vt:lpstr>Collinearity</vt:lpstr>
      <vt:lpstr>How to get rid of collinearity?</vt:lpstr>
      <vt:lpstr>Linear Mixed Models(LMMs)</vt:lpstr>
      <vt:lpstr>Learning objectives</vt:lpstr>
      <vt:lpstr>outline</vt:lpstr>
      <vt:lpstr>Quick linear model recap and extension</vt:lpstr>
      <vt:lpstr>The RIKZ dataset</vt:lpstr>
      <vt:lpstr>Example in R (Standard linear regression)</vt:lpstr>
      <vt:lpstr>RESULT</vt:lpstr>
      <vt:lpstr>PowerPoint Presentation</vt:lpstr>
      <vt:lpstr>Non-independence of observations</vt:lpstr>
      <vt:lpstr>Accounting for non-independence</vt:lpstr>
      <vt:lpstr>PowerPoint Presentation</vt:lpstr>
      <vt:lpstr>The Linear Mixed Model</vt:lpstr>
      <vt:lpstr>Random effect </vt:lpstr>
      <vt:lpstr>Example</vt:lpstr>
      <vt:lpstr>GLM</vt:lpstr>
      <vt:lpstr>Using Linear Mixed Models to Analyze Repeated Measurements</vt:lpstr>
      <vt:lpstr>Using Linear Mixed Models to Analyze a Crossover Trial</vt:lpstr>
      <vt:lpstr>What is Offset?</vt:lpstr>
      <vt:lpstr>PowerPoint Presentation</vt:lpstr>
      <vt:lpstr>Generalized linear models(GLMs)</vt:lpstr>
      <vt:lpstr>Generalized linear models(GLMs)</vt:lpstr>
      <vt:lpstr>PowerPoint Presentation</vt:lpstr>
      <vt:lpstr>components to any GLM</vt:lpstr>
      <vt:lpstr>Assumptions</vt:lpstr>
      <vt:lpstr>PowerPoint Presentation</vt:lpstr>
      <vt:lpstr>PowerPoint Presentation</vt:lpstr>
      <vt:lpstr>PowerPoint Presentation</vt:lpstr>
      <vt:lpstr>PowerPoint Presentation</vt:lpstr>
      <vt:lpstr>General conception</vt:lpstr>
      <vt:lpstr>Summary of advantages of GLMs over traditional (OLS) regression </vt:lpstr>
      <vt:lpstr>Examples in medicine or  </vt:lpstr>
      <vt:lpstr>Example in Marketing</vt:lpstr>
      <vt:lpstr>Example with R </vt:lpstr>
      <vt:lpstr>Coefficients &amp; P-Values</vt:lpstr>
      <vt:lpstr>Null &amp; Residual Deviance</vt:lpstr>
      <vt:lpstr>AIC</vt:lpstr>
      <vt:lpstr>Example with STATA </vt:lpstr>
      <vt:lpstr>PowerPoint Presentation</vt:lpstr>
      <vt:lpstr>PowerPoint Presentation</vt:lpstr>
      <vt:lpstr>distributions</vt:lpstr>
      <vt:lpstr>Link function</vt:lpstr>
      <vt:lpstr>Longitudinal data</vt:lpstr>
      <vt:lpstr>Generalized linear mixed models(GLMMs) </vt:lpstr>
      <vt:lpstr>PowerPoint Presentation</vt:lpstr>
      <vt:lpstr>PowerPoint Presentation</vt:lpstr>
      <vt:lpstr>EXAMPLE</vt:lpstr>
      <vt:lpstr>Example in SPSS</vt:lpstr>
      <vt:lpstr>PowerPoint Presentation</vt:lpstr>
      <vt:lpstr>PowerPoint Presentation</vt:lpstr>
      <vt:lpstr>Result:Model Summary</vt:lpstr>
      <vt:lpstr>Result: Data Structure </vt:lpstr>
      <vt:lpstr>Predicted by Observed</vt:lpstr>
      <vt:lpstr>Fixed Effects</vt:lpstr>
      <vt:lpstr>Fixed Coefficients</vt:lpstr>
      <vt:lpstr>Covariance Parameters</vt:lpstr>
      <vt:lpstr>Comparing to a linear regression model</vt:lpstr>
      <vt:lpstr>Model Summary </vt:lpstr>
      <vt:lpstr>Covariance Parameters</vt:lpstr>
      <vt:lpstr>Fixed Coefficients</vt:lpstr>
      <vt:lpstr>Generalized Linear Models understanding the link function</vt:lpstr>
      <vt:lpstr>Generalized Linear Models understanding the link function | R-bloggers</vt:lpstr>
      <vt:lpstr>PowerPoint Presentation</vt:lpstr>
      <vt:lpstr>Repeated Measures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Generalized linear mixed models(GLMMs)</dc:title>
  <dc:creator>narges sohrabi</dc:creator>
  <cp:lastModifiedBy>narges sohrabi</cp:lastModifiedBy>
  <cp:revision>1</cp:revision>
  <dcterms:created xsi:type="dcterms:W3CDTF">2023-08-30T22:55:19Z</dcterms:created>
  <dcterms:modified xsi:type="dcterms:W3CDTF">2024-07-15T22:30:26Z</dcterms:modified>
</cp:coreProperties>
</file>